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0C84D-9535-4558-A511-5E09A5367BAF}" type="datetimeFigureOut">
              <a:rPr lang="en-NZ" smtClean="0"/>
              <a:t>9/10/2013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8818-9DBB-4A8A-BBC5-3E026F3A9B7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8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8818-9DBB-4A8A-BBC5-3E026F3A9B7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054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Existing models cannot explain the underlying growing mechanism of Google+, and we need to design new models for reproducing social networks similar to Google+.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08818-9DBB-4A8A-BBC5-3E026F3A9B7C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716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NZ" sz="3600" dirty="0" smtClean="0"/>
              <a:t>Evolution of Social-Attribute networks:</a:t>
            </a:r>
            <a:br>
              <a:rPr lang="en-NZ" sz="3600" dirty="0" smtClean="0"/>
            </a:br>
            <a:r>
              <a:rPr lang="en-NZ" sz="3600" dirty="0" smtClean="0"/>
              <a:t>Measurements, </a:t>
            </a:r>
            <a:r>
              <a:rPr lang="en-NZ" sz="3600" dirty="0"/>
              <a:t>M</a:t>
            </a:r>
            <a:r>
              <a:rPr lang="en-NZ" sz="3600" dirty="0" smtClean="0"/>
              <a:t>odeling and implications using </a:t>
            </a:r>
            <a:r>
              <a:rPr lang="en-NZ" sz="3600" dirty="0"/>
              <a:t>G</a:t>
            </a:r>
            <a:r>
              <a:rPr lang="en-NZ" sz="3600" dirty="0" smtClean="0"/>
              <a:t>oogle+</a:t>
            </a:r>
            <a:endParaRPr lang="en-N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2743200"/>
            <a:ext cx="7696200" cy="1188993"/>
          </a:xfrm>
        </p:spPr>
        <p:txBody>
          <a:bodyPr>
            <a:normAutofit lnSpcReduction="10000"/>
          </a:bodyPr>
          <a:lstStyle/>
          <a:p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Written by:</a:t>
            </a:r>
          </a:p>
          <a:p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Neil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Zhengiang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 Gong,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Wenchang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Xu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, Ling Huang,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Prateek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 Mittal, Emil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Stefanov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Vyas</a:t>
            </a:r>
            <a:r>
              <a:rPr lang="en-N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NZ" dirty="0" err="1" smtClean="0">
                <a:solidFill>
                  <a:schemeClr val="bg1">
                    <a:lumMod val="50000"/>
                  </a:schemeClr>
                </a:solidFill>
              </a:rPr>
              <a:t>Sekar</a:t>
            </a:r>
            <a:endParaRPr lang="en-N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1" y="4235116"/>
            <a:ext cx="8991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Proceedings of the IMC 2012 on Internet Measurement and analysis, November 14-16(2012), Boston, Massachusetts, USA </a:t>
            </a:r>
            <a:endParaRPr lang="en-NZ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5961647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bg1">
                    <a:lumMod val="50000"/>
                  </a:schemeClr>
                </a:solidFill>
              </a:rPr>
              <a:t>Reviewed by </a:t>
            </a:r>
            <a:r>
              <a:rPr lang="en-NZ" sz="2000" dirty="0" err="1" smtClean="0">
                <a:solidFill>
                  <a:schemeClr val="bg1">
                    <a:lumMod val="50000"/>
                  </a:schemeClr>
                </a:solidFill>
              </a:rPr>
              <a:t>Anup</a:t>
            </a:r>
            <a:r>
              <a:rPr lang="en-NZ" sz="2000" dirty="0" smtClean="0">
                <a:solidFill>
                  <a:schemeClr val="bg1">
                    <a:lumMod val="50000"/>
                  </a:schemeClr>
                </a:solidFill>
              </a:rPr>
              <a:t> K </a:t>
            </a:r>
            <a:r>
              <a:rPr lang="en-NZ" sz="2000" dirty="0" err="1" smtClean="0">
                <a:solidFill>
                  <a:schemeClr val="bg1">
                    <a:lumMod val="50000"/>
                  </a:schemeClr>
                </a:solidFill>
              </a:rPr>
              <a:t>Choudary</a:t>
            </a:r>
            <a:endParaRPr lang="en-NZ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3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40275"/>
            <a:ext cx="8229600" cy="4525963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Evolution of social network structure with user attributes</a:t>
            </a:r>
          </a:p>
          <a:p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 phenomena carried out on Google+ social network</a:t>
            </a:r>
          </a:p>
          <a:p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 of a Measurement-driven generative model for SANs</a:t>
            </a:r>
          </a:p>
          <a:p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Quick Questions: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many of you have accounts with Google +?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many of you have noticed the </a:t>
            </a:r>
            <a:r>
              <a:rPr lang="en-N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sybil</a:t>
            </a:r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attack in Google+?</a:t>
            </a:r>
          </a:p>
          <a:p>
            <a:endParaRPr lang="en-N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7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User Attributes – Static and Dynamic</a:t>
            </a:r>
          </a:p>
        </p:txBody>
      </p:sp>
      <p:pic>
        <p:nvPicPr>
          <p:cNvPr id="1026" name="Picture 2" descr="I:\COMPSCI 725\s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667000"/>
            <a:ext cx="4267200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14600"/>
            <a:ext cx="4648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3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 types of attributes</a:t>
            </a:r>
          </a:p>
          <a:p>
            <a:r>
              <a:rPr lang="en-N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Three Phases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 phase (day 1 to 20)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Invite only  (day 21 to 75)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 phase (day 76 to 98)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494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Generative Model of SAN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N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New Components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N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ttribute augmented preferential attachment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N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 linear effect on social degree and attributes.</a:t>
            </a:r>
          </a:p>
          <a:p>
            <a:pPr marL="914400" lvl="2" indent="0">
              <a:buNone/>
            </a:pPr>
            <a:endParaRPr lang="en-N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N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Attribute-augmented </a:t>
            </a:r>
            <a:r>
              <a:rPr lang="en-N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triangle-closing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N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N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Random-Random (RR)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N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RR-SAN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N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such as Link prediction and friend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314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N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N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extrapolation and sampling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N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visualization and compression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N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NZ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Anonymization</a:t>
            </a:r>
            <a:endParaRPr lang="en-N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254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Appreciation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accurately reproduces real social-attribute networks</a:t>
            </a:r>
            <a:endParaRPr lang="en-N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was on Social Attribute Network structure, rather than the conventional way of Social network Structure</a:t>
            </a:r>
          </a:p>
        </p:txBody>
      </p:sp>
    </p:spTree>
    <p:extLst>
      <p:ext uri="{BB962C8B-B14F-4D97-AF65-F5344CB8AC3E}">
        <p14:creationId xmlns:p14="http://schemas.microsoft.com/office/powerpoint/2010/main" val="371939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25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Described model focusses only on Static attribute and not on dynamic attribute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to Heterogeneous networks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Guided ‘greedy’ search in Google+ comparing to the ‘adaptable’ search </a:t>
            </a:r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Facebook</a:t>
            </a:r>
            <a:endParaRPr lang="en-N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0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Can SAN actually be a-Sybil attack 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64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505</TotalTime>
  <Words>283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Evolution of Social-Attribute networks: Measurements, Modeling and implications using Google+</vt:lpstr>
      <vt:lpstr>Summary</vt:lpstr>
      <vt:lpstr>SAN</vt:lpstr>
      <vt:lpstr>Experiment</vt:lpstr>
      <vt:lpstr>Generative Model of SAN</vt:lpstr>
      <vt:lpstr>PowerPoint Presentation</vt:lpstr>
      <vt:lpstr>Appreciation</vt:lpstr>
      <vt:lpstr>Criticism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 Kumar Choudary Bharat Singh Choudary</dc:creator>
  <cp:lastModifiedBy>Anup Kumar Choudary Bharat Singh Choudary</cp:lastModifiedBy>
  <cp:revision>32</cp:revision>
  <dcterms:created xsi:type="dcterms:W3CDTF">2006-08-16T00:00:00Z</dcterms:created>
  <dcterms:modified xsi:type="dcterms:W3CDTF">2013-10-08T22:27:31Z</dcterms:modified>
</cp:coreProperties>
</file>