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00" r:id="rId1"/>
  </p:sldMasterIdLst>
  <p:notesMasterIdLst>
    <p:notesMasterId r:id="rId25"/>
  </p:notesMasterIdLst>
  <p:handoutMasterIdLst>
    <p:handoutMasterId r:id="rId26"/>
  </p:handoutMasterIdLst>
  <p:sldIdLst>
    <p:sldId id="326" r:id="rId2"/>
    <p:sldId id="306" r:id="rId3"/>
    <p:sldId id="327" r:id="rId4"/>
    <p:sldId id="328" r:id="rId5"/>
    <p:sldId id="329" r:id="rId6"/>
    <p:sldId id="286" r:id="rId7"/>
    <p:sldId id="330" r:id="rId8"/>
    <p:sldId id="288" r:id="rId9"/>
    <p:sldId id="289" r:id="rId10"/>
    <p:sldId id="290" r:id="rId11"/>
    <p:sldId id="332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31" r:id="rId22"/>
    <p:sldId id="324" r:id="rId23"/>
    <p:sldId id="325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FB2"/>
    <a:srgbClr val="AAAF4E"/>
    <a:srgbClr val="C45647"/>
    <a:srgbClr val="C75948"/>
    <a:srgbClr val="A0DBE5"/>
    <a:srgbClr val="BBE4F6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7" autoAdjust="0"/>
    <p:restoredTop sz="94660"/>
  </p:normalViewPr>
  <p:slideViewPr>
    <p:cSldViewPr>
      <p:cViewPr varScale="1">
        <p:scale>
          <a:sx n="125" d="100"/>
          <a:sy n="125" d="100"/>
        </p:scale>
        <p:origin x="129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029D5-2007-4623-BED0-9E897A5D8C6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NZ"/>
        </a:p>
      </dgm:t>
    </dgm:pt>
    <dgm:pt modelId="{94C6D7BB-24D0-483B-B3A1-32F50481378E}">
      <dgm:prSet phldrT="[Text]" phldr="1"/>
      <dgm:spPr/>
      <dgm:t>
        <a:bodyPr/>
        <a:lstStyle/>
        <a:p>
          <a:endParaRPr lang="en-NZ"/>
        </a:p>
      </dgm:t>
    </dgm:pt>
    <dgm:pt modelId="{0A8C6EF7-4B0D-497D-AC0B-98A5D5EE8964}" type="parTrans" cxnId="{17C111D3-622E-4886-B45B-7CCE0CC98FC3}">
      <dgm:prSet/>
      <dgm:spPr/>
      <dgm:t>
        <a:bodyPr/>
        <a:lstStyle/>
        <a:p>
          <a:endParaRPr lang="en-NZ"/>
        </a:p>
      </dgm:t>
    </dgm:pt>
    <dgm:pt modelId="{FA9BAB81-48BF-455D-935A-94C1D050D920}" type="sibTrans" cxnId="{17C111D3-622E-4886-B45B-7CCE0CC98FC3}">
      <dgm:prSet/>
      <dgm:spPr/>
      <dgm:t>
        <a:bodyPr/>
        <a:lstStyle/>
        <a:p>
          <a:endParaRPr lang="en-NZ"/>
        </a:p>
      </dgm:t>
    </dgm:pt>
    <dgm:pt modelId="{62CBE84C-5B5D-4E56-93C3-D548EDE80D51}">
      <dgm:prSet phldrT="[Text]" phldr="1"/>
      <dgm:spPr/>
      <dgm:t>
        <a:bodyPr/>
        <a:lstStyle/>
        <a:p>
          <a:endParaRPr lang="en-NZ"/>
        </a:p>
      </dgm:t>
    </dgm:pt>
    <dgm:pt modelId="{AF69FF1C-629F-4406-9924-B8E4F94FFAD4}" type="parTrans" cxnId="{30FFABC0-DB6C-4678-B5D9-BED658A89F9E}">
      <dgm:prSet/>
      <dgm:spPr/>
      <dgm:t>
        <a:bodyPr/>
        <a:lstStyle/>
        <a:p>
          <a:endParaRPr lang="en-NZ"/>
        </a:p>
      </dgm:t>
    </dgm:pt>
    <dgm:pt modelId="{3BAEDB14-9815-4965-94E6-1E006DD024FF}" type="sibTrans" cxnId="{30FFABC0-DB6C-4678-B5D9-BED658A89F9E}">
      <dgm:prSet/>
      <dgm:spPr/>
      <dgm:t>
        <a:bodyPr/>
        <a:lstStyle/>
        <a:p>
          <a:endParaRPr lang="en-NZ"/>
        </a:p>
      </dgm:t>
    </dgm:pt>
    <dgm:pt modelId="{7B33E06A-B612-4E57-B2B4-628CDB1897F2}">
      <dgm:prSet phldrT="[Text]" phldr="1"/>
      <dgm:spPr/>
      <dgm:t>
        <a:bodyPr/>
        <a:lstStyle/>
        <a:p>
          <a:endParaRPr lang="en-NZ"/>
        </a:p>
      </dgm:t>
    </dgm:pt>
    <dgm:pt modelId="{723021A7-159A-457E-9802-3C077228427A}" type="parTrans" cxnId="{DCB9B9B2-2874-40BB-92B9-AD422B62ED0A}">
      <dgm:prSet/>
      <dgm:spPr/>
      <dgm:t>
        <a:bodyPr/>
        <a:lstStyle/>
        <a:p>
          <a:endParaRPr lang="en-NZ"/>
        </a:p>
      </dgm:t>
    </dgm:pt>
    <dgm:pt modelId="{A9B13965-25F4-4097-924A-86DE02193394}" type="sibTrans" cxnId="{DCB9B9B2-2874-40BB-92B9-AD422B62ED0A}">
      <dgm:prSet/>
      <dgm:spPr/>
      <dgm:t>
        <a:bodyPr/>
        <a:lstStyle/>
        <a:p>
          <a:endParaRPr lang="en-NZ"/>
        </a:p>
      </dgm:t>
    </dgm:pt>
    <dgm:pt modelId="{5D07D4DA-136F-46D2-8FDC-60EF67C756DB}">
      <dgm:prSet phldrT="[Text]" phldr="1"/>
      <dgm:spPr/>
      <dgm:t>
        <a:bodyPr/>
        <a:lstStyle/>
        <a:p>
          <a:endParaRPr lang="en-NZ"/>
        </a:p>
      </dgm:t>
    </dgm:pt>
    <dgm:pt modelId="{5D263E57-9277-4560-BD5B-4FDDB97D1E47}" type="parTrans" cxnId="{8FF4DC02-F668-45C3-A218-06738753F0D9}">
      <dgm:prSet/>
      <dgm:spPr/>
      <dgm:t>
        <a:bodyPr/>
        <a:lstStyle/>
        <a:p>
          <a:endParaRPr lang="en-NZ"/>
        </a:p>
      </dgm:t>
    </dgm:pt>
    <dgm:pt modelId="{33EC33B0-0D19-4B70-86B4-A41525BFC0BA}" type="sibTrans" cxnId="{8FF4DC02-F668-45C3-A218-06738753F0D9}">
      <dgm:prSet/>
      <dgm:spPr/>
      <dgm:t>
        <a:bodyPr/>
        <a:lstStyle/>
        <a:p>
          <a:endParaRPr lang="en-NZ"/>
        </a:p>
      </dgm:t>
    </dgm:pt>
    <dgm:pt modelId="{3C538080-A5B7-4669-A39A-B309167C75FD}">
      <dgm:prSet phldrT="[Text]" phldr="1"/>
      <dgm:spPr/>
      <dgm:t>
        <a:bodyPr/>
        <a:lstStyle/>
        <a:p>
          <a:endParaRPr lang="en-NZ"/>
        </a:p>
      </dgm:t>
    </dgm:pt>
    <dgm:pt modelId="{468BC0B8-A3E3-4CAF-A842-2058BF6F366B}" type="parTrans" cxnId="{B0671809-DF38-4EDD-8606-34FC599E9AF3}">
      <dgm:prSet/>
      <dgm:spPr/>
      <dgm:t>
        <a:bodyPr/>
        <a:lstStyle/>
        <a:p>
          <a:endParaRPr lang="en-NZ"/>
        </a:p>
      </dgm:t>
    </dgm:pt>
    <dgm:pt modelId="{101F5A52-D5CE-48BA-8E05-10016B0EBCA2}" type="sibTrans" cxnId="{B0671809-DF38-4EDD-8606-34FC599E9AF3}">
      <dgm:prSet/>
      <dgm:spPr/>
      <dgm:t>
        <a:bodyPr/>
        <a:lstStyle/>
        <a:p>
          <a:endParaRPr lang="en-NZ"/>
        </a:p>
      </dgm:t>
    </dgm:pt>
    <dgm:pt modelId="{8029DF1D-334E-4365-8FC0-A6A5C7A2662F}">
      <dgm:prSet phldrT="[Text]" phldr="1"/>
      <dgm:spPr/>
      <dgm:t>
        <a:bodyPr/>
        <a:lstStyle/>
        <a:p>
          <a:endParaRPr lang="en-NZ" dirty="0"/>
        </a:p>
      </dgm:t>
    </dgm:pt>
    <dgm:pt modelId="{6B0D6D2B-E26D-4D22-A8B2-9D0BC991AD68}" type="parTrans" cxnId="{0789CEA0-AD23-4D43-98D4-4B3B6DB0DDF9}">
      <dgm:prSet/>
      <dgm:spPr/>
      <dgm:t>
        <a:bodyPr/>
        <a:lstStyle/>
        <a:p>
          <a:endParaRPr lang="en-NZ"/>
        </a:p>
      </dgm:t>
    </dgm:pt>
    <dgm:pt modelId="{9D6ED62E-15B7-43E3-983D-E85F6835F582}" type="sibTrans" cxnId="{0789CEA0-AD23-4D43-98D4-4B3B6DB0DDF9}">
      <dgm:prSet/>
      <dgm:spPr/>
      <dgm:t>
        <a:bodyPr/>
        <a:lstStyle/>
        <a:p>
          <a:endParaRPr lang="en-NZ"/>
        </a:p>
      </dgm:t>
    </dgm:pt>
    <dgm:pt modelId="{08BCF383-7332-47DB-AA26-9DF833ED6110}" type="pres">
      <dgm:prSet presAssocID="{F3A029D5-2007-4623-BED0-9E897A5D8C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NZ"/>
        </a:p>
      </dgm:t>
    </dgm:pt>
    <dgm:pt modelId="{A9A32FEA-86E4-46A5-A02C-817A8B2AF68B}" type="pres">
      <dgm:prSet presAssocID="{94C6D7BB-24D0-483B-B3A1-32F50481378E}" presName="hierRoot1" presStyleCnt="0"/>
      <dgm:spPr/>
    </dgm:pt>
    <dgm:pt modelId="{0CCD9FD9-B8BE-4D9A-BD18-E3465DFC4D06}" type="pres">
      <dgm:prSet presAssocID="{94C6D7BB-24D0-483B-B3A1-32F50481378E}" presName="composite" presStyleCnt="0"/>
      <dgm:spPr/>
    </dgm:pt>
    <dgm:pt modelId="{DB04B47D-53C2-45A4-9B44-23AC7D2A87B5}" type="pres">
      <dgm:prSet presAssocID="{94C6D7BB-24D0-483B-B3A1-32F50481378E}" presName="background" presStyleLbl="node0" presStyleIdx="0" presStyleCnt="1"/>
      <dgm:spPr/>
    </dgm:pt>
    <dgm:pt modelId="{4A8BF758-E90F-45AD-A028-EA60164CF3CE}" type="pres">
      <dgm:prSet presAssocID="{94C6D7BB-24D0-483B-B3A1-32F50481378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1DDB9646-E096-4605-AC4E-28745C6BDFFA}" type="pres">
      <dgm:prSet presAssocID="{94C6D7BB-24D0-483B-B3A1-32F50481378E}" presName="hierChild2" presStyleCnt="0"/>
      <dgm:spPr/>
    </dgm:pt>
    <dgm:pt modelId="{11BB4A3B-43AF-49F2-879F-ADAD9E12527A}" type="pres">
      <dgm:prSet presAssocID="{AF69FF1C-629F-4406-9924-B8E4F94FFAD4}" presName="Name10" presStyleLbl="parChTrans1D2" presStyleIdx="0" presStyleCnt="2"/>
      <dgm:spPr/>
      <dgm:t>
        <a:bodyPr/>
        <a:lstStyle/>
        <a:p>
          <a:endParaRPr lang="en-NZ"/>
        </a:p>
      </dgm:t>
    </dgm:pt>
    <dgm:pt modelId="{6FBD7E0E-4EE4-4133-A1D6-657003EE6644}" type="pres">
      <dgm:prSet presAssocID="{62CBE84C-5B5D-4E56-93C3-D548EDE80D51}" presName="hierRoot2" presStyleCnt="0"/>
      <dgm:spPr/>
    </dgm:pt>
    <dgm:pt modelId="{59DDD57F-5C9A-478C-B467-F51906DE52A5}" type="pres">
      <dgm:prSet presAssocID="{62CBE84C-5B5D-4E56-93C3-D548EDE80D51}" presName="composite2" presStyleCnt="0"/>
      <dgm:spPr/>
    </dgm:pt>
    <dgm:pt modelId="{0A7D8BE5-E198-42E2-9051-479CF88B86DC}" type="pres">
      <dgm:prSet presAssocID="{62CBE84C-5B5D-4E56-93C3-D548EDE80D51}" presName="background2" presStyleLbl="node2" presStyleIdx="0" presStyleCnt="2"/>
      <dgm:spPr/>
    </dgm:pt>
    <dgm:pt modelId="{DF342E64-E31E-483A-B35E-723CA18F558A}" type="pres">
      <dgm:prSet presAssocID="{62CBE84C-5B5D-4E56-93C3-D548EDE80D5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A603E478-D58A-4295-B0CC-F7CBD9EC0B70}" type="pres">
      <dgm:prSet presAssocID="{62CBE84C-5B5D-4E56-93C3-D548EDE80D51}" presName="hierChild3" presStyleCnt="0"/>
      <dgm:spPr/>
    </dgm:pt>
    <dgm:pt modelId="{5EE0A7BE-0546-4071-A9B7-7F3290AD93BB}" type="pres">
      <dgm:prSet presAssocID="{723021A7-159A-457E-9802-3C077228427A}" presName="Name17" presStyleLbl="parChTrans1D3" presStyleIdx="0" presStyleCnt="3"/>
      <dgm:spPr/>
      <dgm:t>
        <a:bodyPr/>
        <a:lstStyle/>
        <a:p>
          <a:endParaRPr lang="en-NZ"/>
        </a:p>
      </dgm:t>
    </dgm:pt>
    <dgm:pt modelId="{D87FC170-D01E-4F8C-A3F9-710335505226}" type="pres">
      <dgm:prSet presAssocID="{7B33E06A-B612-4E57-B2B4-628CDB1897F2}" presName="hierRoot3" presStyleCnt="0"/>
      <dgm:spPr/>
    </dgm:pt>
    <dgm:pt modelId="{D5673314-E613-4E3E-A642-A92E57C3D247}" type="pres">
      <dgm:prSet presAssocID="{7B33E06A-B612-4E57-B2B4-628CDB1897F2}" presName="composite3" presStyleCnt="0"/>
      <dgm:spPr/>
    </dgm:pt>
    <dgm:pt modelId="{77E47C6E-C255-4DBD-8638-7376484A86C9}" type="pres">
      <dgm:prSet presAssocID="{7B33E06A-B612-4E57-B2B4-628CDB1897F2}" presName="background3" presStyleLbl="node3" presStyleIdx="0" presStyleCnt="3"/>
      <dgm:spPr/>
    </dgm:pt>
    <dgm:pt modelId="{C1A1A8D7-E4A8-4A94-A5A2-00E9D3F0C87B}" type="pres">
      <dgm:prSet presAssocID="{7B33E06A-B612-4E57-B2B4-628CDB1897F2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AC343AC1-2DF1-4FB6-88AE-BCBC6AE2551D}" type="pres">
      <dgm:prSet presAssocID="{7B33E06A-B612-4E57-B2B4-628CDB1897F2}" presName="hierChild4" presStyleCnt="0"/>
      <dgm:spPr/>
    </dgm:pt>
    <dgm:pt modelId="{8A4A00D1-F28E-4D1F-9146-1D36E90071ED}" type="pres">
      <dgm:prSet presAssocID="{5D263E57-9277-4560-BD5B-4FDDB97D1E47}" presName="Name17" presStyleLbl="parChTrans1D3" presStyleIdx="1" presStyleCnt="3"/>
      <dgm:spPr/>
      <dgm:t>
        <a:bodyPr/>
        <a:lstStyle/>
        <a:p>
          <a:endParaRPr lang="en-NZ"/>
        </a:p>
      </dgm:t>
    </dgm:pt>
    <dgm:pt modelId="{E3D70499-3C6D-4605-9DA0-677AA5CC59C2}" type="pres">
      <dgm:prSet presAssocID="{5D07D4DA-136F-46D2-8FDC-60EF67C756DB}" presName="hierRoot3" presStyleCnt="0"/>
      <dgm:spPr/>
    </dgm:pt>
    <dgm:pt modelId="{A0BA5B80-5718-4C84-B68D-0EB8A2C5A7A8}" type="pres">
      <dgm:prSet presAssocID="{5D07D4DA-136F-46D2-8FDC-60EF67C756DB}" presName="composite3" presStyleCnt="0"/>
      <dgm:spPr/>
    </dgm:pt>
    <dgm:pt modelId="{AC71ED4C-ED06-4863-9F5F-A2262017CD27}" type="pres">
      <dgm:prSet presAssocID="{5D07D4DA-136F-46D2-8FDC-60EF67C756DB}" presName="background3" presStyleLbl="node3" presStyleIdx="1" presStyleCnt="3"/>
      <dgm:spPr/>
    </dgm:pt>
    <dgm:pt modelId="{92411068-287C-43D0-A6C7-7B7FA35C2265}" type="pres">
      <dgm:prSet presAssocID="{5D07D4DA-136F-46D2-8FDC-60EF67C756DB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90D83C92-268C-4EB5-B0AF-DDBED85E4FD7}" type="pres">
      <dgm:prSet presAssocID="{5D07D4DA-136F-46D2-8FDC-60EF67C756DB}" presName="hierChild4" presStyleCnt="0"/>
      <dgm:spPr/>
    </dgm:pt>
    <dgm:pt modelId="{C83299BF-D996-4EE3-A73C-3A04A3AFBB3D}" type="pres">
      <dgm:prSet presAssocID="{468BC0B8-A3E3-4CAF-A842-2058BF6F366B}" presName="Name10" presStyleLbl="parChTrans1D2" presStyleIdx="1" presStyleCnt="2"/>
      <dgm:spPr/>
      <dgm:t>
        <a:bodyPr/>
        <a:lstStyle/>
        <a:p>
          <a:endParaRPr lang="en-NZ"/>
        </a:p>
      </dgm:t>
    </dgm:pt>
    <dgm:pt modelId="{B317A289-2CBA-45C7-BA02-C4E4EA033321}" type="pres">
      <dgm:prSet presAssocID="{3C538080-A5B7-4669-A39A-B309167C75FD}" presName="hierRoot2" presStyleCnt="0"/>
      <dgm:spPr/>
    </dgm:pt>
    <dgm:pt modelId="{B8FC807F-D8CF-4047-9CD6-73B9A7BD0821}" type="pres">
      <dgm:prSet presAssocID="{3C538080-A5B7-4669-A39A-B309167C75FD}" presName="composite2" presStyleCnt="0"/>
      <dgm:spPr/>
    </dgm:pt>
    <dgm:pt modelId="{18A164C5-5C9D-468E-878C-49EF953FF5ED}" type="pres">
      <dgm:prSet presAssocID="{3C538080-A5B7-4669-A39A-B309167C75FD}" presName="background2" presStyleLbl="node2" presStyleIdx="1" presStyleCnt="2"/>
      <dgm:spPr/>
    </dgm:pt>
    <dgm:pt modelId="{E6C9536D-B1C3-4ED3-AB44-0F48A2A4665B}" type="pres">
      <dgm:prSet presAssocID="{3C538080-A5B7-4669-A39A-B309167C75F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61F559B2-3788-46ED-9028-C765AA65A91E}" type="pres">
      <dgm:prSet presAssocID="{3C538080-A5B7-4669-A39A-B309167C75FD}" presName="hierChild3" presStyleCnt="0"/>
      <dgm:spPr/>
    </dgm:pt>
    <dgm:pt modelId="{BE07863F-4D11-47BD-989B-5EBFFA349A15}" type="pres">
      <dgm:prSet presAssocID="{6B0D6D2B-E26D-4D22-A8B2-9D0BC991AD68}" presName="Name17" presStyleLbl="parChTrans1D3" presStyleIdx="2" presStyleCnt="3"/>
      <dgm:spPr/>
      <dgm:t>
        <a:bodyPr/>
        <a:lstStyle/>
        <a:p>
          <a:endParaRPr lang="en-NZ"/>
        </a:p>
      </dgm:t>
    </dgm:pt>
    <dgm:pt modelId="{8787C8B0-8D0C-4FA4-B703-8C23AEFAFF70}" type="pres">
      <dgm:prSet presAssocID="{8029DF1D-334E-4365-8FC0-A6A5C7A2662F}" presName="hierRoot3" presStyleCnt="0"/>
      <dgm:spPr/>
    </dgm:pt>
    <dgm:pt modelId="{4A0610A8-8ECA-419B-9EF5-B3F0E649D63F}" type="pres">
      <dgm:prSet presAssocID="{8029DF1D-334E-4365-8FC0-A6A5C7A2662F}" presName="composite3" presStyleCnt="0"/>
      <dgm:spPr/>
    </dgm:pt>
    <dgm:pt modelId="{062CDC3E-F95B-4CFD-AEDC-DCD826ED6FB1}" type="pres">
      <dgm:prSet presAssocID="{8029DF1D-334E-4365-8FC0-A6A5C7A2662F}" presName="background3" presStyleLbl="node3" presStyleIdx="2" presStyleCnt="3"/>
      <dgm:spPr/>
    </dgm:pt>
    <dgm:pt modelId="{87446658-A1F6-429B-AB78-366CA8CC02B4}" type="pres">
      <dgm:prSet presAssocID="{8029DF1D-334E-4365-8FC0-A6A5C7A2662F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336FC941-6061-4CF7-8EDD-D1AF87B61414}" type="pres">
      <dgm:prSet presAssocID="{8029DF1D-334E-4365-8FC0-A6A5C7A2662F}" presName="hierChild4" presStyleCnt="0"/>
      <dgm:spPr/>
    </dgm:pt>
  </dgm:ptLst>
  <dgm:cxnLst>
    <dgm:cxn modelId="{7E3034FD-9DE1-4017-955E-16F3711978E1}" type="presOf" srcId="{62CBE84C-5B5D-4E56-93C3-D548EDE80D51}" destId="{DF342E64-E31E-483A-B35E-723CA18F558A}" srcOrd="0" destOrd="0" presId="urn:microsoft.com/office/officeart/2005/8/layout/hierarchy1"/>
    <dgm:cxn modelId="{10588152-5CAF-424D-9F2D-E5AFF199B05F}" type="presOf" srcId="{94C6D7BB-24D0-483B-B3A1-32F50481378E}" destId="{4A8BF758-E90F-45AD-A028-EA60164CF3CE}" srcOrd="0" destOrd="0" presId="urn:microsoft.com/office/officeart/2005/8/layout/hierarchy1"/>
    <dgm:cxn modelId="{DCB9B9B2-2874-40BB-92B9-AD422B62ED0A}" srcId="{62CBE84C-5B5D-4E56-93C3-D548EDE80D51}" destId="{7B33E06A-B612-4E57-B2B4-628CDB1897F2}" srcOrd="0" destOrd="0" parTransId="{723021A7-159A-457E-9802-3C077228427A}" sibTransId="{A9B13965-25F4-4097-924A-86DE02193394}"/>
    <dgm:cxn modelId="{6271AC0A-032B-4921-BFD9-99EE2C197196}" type="presOf" srcId="{8029DF1D-334E-4365-8FC0-A6A5C7A2662F}" destId="{87446658-A1F6-429B-AB78-366CA8CC02B4}" srcOrd="0" destOrd="0" presId="urn:microsoft.com/office/officeart/2005/8/layout/hierarchy1"/>
    <dgm:cxn modelId="{669A9B21-0F6F-4917-B398-B861B961B3F7}" type="presOf" srcId="{6B0D6D2B-E26D-4D22-A8B2-9D0BC991AD68}" destId="{BE07863F-4D11-47BD-989B-5EBFFA349A15}" srcOrd="0" destOrd="0" presId="urn:microsoft.com/office/officeart/2005/8/layout/hierarchy1"/>
    <dgm:cxn modelId="{4F5307CF-8F18-4DD4-8C20-033B8FE7CA74}" type="presOf" srcId="{3C538080-A5B7-4669-A39A-B309167C75FD}" destId="{E6C9536D-B1C3-4ED3-AB44-0F48A2A4665B}" srcOrd="0" destOrd="0" presId="urn:microsoft.com/office/officeart/2005/8/layout/hierarchy1"/>
    <dgm:cxn modelId="{17C111D3-622E-4886-B45B-7CCE0CC98FC3}" srcId="{F3A029D5-2007-4623-BED0-9E897A5D8C61}" destId="{94C6D7BB-24D0-483B-B3A1-32F50481378E}" srcOrd="0" destOrd="0" parTransId="{0A8C6EF7-4B0D-497D-AC0B-98A5D5EE8964}" sibTransId="{FA9BAB81-48BF-455D-935A-94C1D050D920}"/>
    <dgm:cxn modelId="{30FFABC0-DB6C-4678-B5D9-BED658A89F9E}" srcId="{94C6D7BB-24D0-483B-B3A1-32F50481378E}" destId="{62CBE84C-5B5D-4E56-93C3-D548EDE80D51}" srcOrd="0" destOrd="0" parTransId="{AF69FF1C-629F-4406-9924-B8E4F94FFAD4}" sibTransId="{3BAEDB14-9815-4965-94E6-1E006DD024FF}"/>
    <dgm:cxn modelId="{1F1E0603-D293-428C-B61F-708042AEF032}" type="presOf" srcId="{723021A7-159A-457E-9802-3C077228427A}" destId="{5EE0A7BE-0546-4071-A9B7-7F3290AD93BB}" srcOrd="0" destOrd="0" presId="urn:microsoft.com/office/officeart/2005/8/layout/hierarchy1"/>
    <dgm:cxn modelId="{3494A49E-B6DE-4350-97A0-D12CC00167DD}" type="presOf" srcId="{468BC0B8-A3E3-4CAF-A842-2058BF6F366B}" destId="{C83299BF-D996-4EE3-A73C-3A04A3AFBB3D}" srcOrd="0" destOrd="0" presId="urn:microsoft.com/office/officeart/2005/8/layout/hierarchy1"/>
    <dgm:cxn modelId="{8FF4DC02-F668-45C3-A218-06738753F0D9}" srcId="{62CBE84C-5B5D-4E56-93C3-D548EDE80D51}" destId="{5D07D4DA-136F-46D2-8FDC-60EF67C756DB}" srcOrd="1" destOrd="0" parTransId="{5D263E57-9277-4560-BD5B-4FDDB97D1E47}" sibTransId="{33EC33B0-0D19-4B70-86B4-A41525BFC0BA}"/>
    <dgm:cxn modelId="{0789CEA0-AD23-4D43-98D4-4B3B6DB0DDF9}" srcId="{3C538080-A5B7-4669-A39A-B309167C75FD}" destId="{8029DF1D-334E-4365-8FC0-A6A5C7A2662F}" srcOrd="0" destOrd="0" parTransId="{6B0D6D2B-E26D-4D22-A8B2-9D0BC991AD68}" sibTransId="{9D6ED62E-15B7-43E3-983D-E85F6835F582}"/>
    <dgm:cxn modelId="{80A981C9-472C-4611-BCFB-D136DAEB8149}" type="presOf" srcId="{5D263E57-9277-4560-BD5B-4FDDB97D1E47}" destId="{8A4A00D1-F28E-4D1F-9146-1D36E90071ED}" srcOrd="0" destOrd="0" presId="urn:microsoft.com/office/officeart/2005/8/layout/hierarchy1"/>
    <dgm:cxn modelId="{F42204F8-126B-43E1-9EE8-AD4CAF0332A1}" type="presOf" srcId="{5D07D4DA-136F-46D2-8FDC-60EF67C756DB}" destId="{92411068-287C-43D0-A6C7-7B7FA35C2265}" srcOrd="0" destOrd="0" presId="urn:microsoft.com/office/officeart/2005/8/layout/hierarchy1"/>
    <dgm:cxn modelId="{41B022B8-7359-48E6-9D2D-506DABCC9624}" type="presOf" srcId="{7B33E06A-B612-4E57-B2B4-628CDB1897F2}" destId="{C1A1A8D7-E4A8-4A94-A5A2-00E9D3F0C87B}" srcOrd="0" destOrd="0" presId="urn:microsoft.com/office/officeart/2005/8/layout/hierarchy1"/>
    <dgm:cxn modelId="{B0671809-DF38-4EDD-8606-34FC599E9AF3}" srcId="{94C6D7BB-24D0-483B-B3A1-32F50481378E}" destId="{3C538080-A5B7-4669-A39A-B309167C75FD}" srcOrd="1" destOrd="0" parTransId="{468BC0B8-A3E3-4CAF-A842-2058BF6F366B}" sibTransId="{101F5A52-D5CE-48BA-8E05-10016B0EBCA2}"/>
    <dgm:cxn modelId="{E61AF140-317B-4351-9820-F2045D28AE63}" type="presOf" srcId="{F3A029D5-2007-4623-BED0-9E897A5D8C61}" destId="{08BCF383-7332-47DB-AA26-9DF833ED6110}" srcOrd="0" destOrd="0" presId="urn:microsoft.com/office/officeart/2005/8/layout/hierarchy1"/>
    <dgm:cxn modelId="{79D2EF1E-37E2-4C23-BE3F-3B2CA57D5A1D}" type="presOf" srcId="{AF69FF1C-629F-4406-9924-B8E4F94FFAD4}" destId="{11BB4A3B-43AF-49F2-879F-ADAD9E12527A}" srcOrd="0" destOrd="0" presId="urn:microsoft.com/office/officeart/2005/8/layout/hierarchy1"/>
    <dgm:cxn modelId="{9C470903-B9E2-4116-BF3C-A5EE881ED4A0}" type="presParOf" srcId="{08BCF383-7332-47DB-AA26-9DF833ED6110}" destId="{A9A32FEA-86E4-46A5-A02C-817A8B2AF68B}" srcOrd="0" destOrd="0" presId="urn:microsoft.com/office/officeart/2005/8/layout/hierarchy1"/>
    <dgm:cxn modelId="{0ADA53E7-C427-4092-877C-44B1D46D656C}" type="presParOf" srcId="{A9A32FEA-86E4-46A5-A02C-817A8B2AF68B}" destId="{0CCD9FD9-B8BE-4D9A-BD18-E3465DFC4D06}" srcOrd="0" destOrd="0" presId="urn:microsoft.com/office/officeart/2005/8/layout/hierarchy1"/>
    <dgm:cxn modelId="{5E35CF82-C354-4B99-90D0-8CC6F1980281}" type="presParOf" srcId="{0CCD9FD9-B8BE-4D9A-BD18-E3465DFC4D06}" destId="{DB04B47D-53C2-45A4-9B44-23AC7D2A87B5}" srcOrd="0" destOrd="0" presId="urn:microsoft.com/office/officeart/2005/8/layout/hierarchy1"/>
    <dgm:cxn modelId="{AFF6DC3A-1D18-4D0C-A5AA-975FBADB52B4}" type="presParOf" srcId="{0CCD9FD9-B8BE-4D9A-BD18-E3465DFC4D06}" destId="{4A8BF758-E90F-45AD-A028-EA60164CF3CE}" srcOrd="1" destOrd="0" presId="urn:microsoft.com/office/officeart/2005/8/layout/hierarchy1"/>
    <dgm:cxn modelId="{221652CC-6911-44C6-A42C-9D2C1EAE0519}" type="presParOf" srcId="{A9A32FEA-86E4-46A5-A02C-817A8B2AF68B}" destId="{1DDB9646-E096-4605-AC4E-28745C6BDFFA}" srcOrd="1" destOrd="0" presId="urn:microsoft.com/office/officeart/2005/8/layout/hierarchy1"/>
    <dgm:cxn modelId="{7184CF1C-F666-46B4-927F-1116723CCC9A}" type="presParOf" srcId="{1DDB9646-E096-4605-AC4E-28745C6BDFFA}" destId="{11BB4A3B-43AF-49F2-879F-ADAD9E12527A}" srcOrd="0" destOrd="0" presId="urn:microsoft.com/office/officeart/2005/8/layout/hierarchy1"/>
    <dgm:cxn modelId="{5180AE66-2C9F-4AD3-A891-B6195C98C632}" type="presParOf" srcId="{1DDB9646-E096-4605-AC4E-28745C6BDFFA}" destId="{6FBD7E0E-4EE4-4133-A1D6-657003EE6644}" srcOrd="1" destOrd="0" presId="urn:microsoft.com/office/officeart/2005/8/layout/hierarchy1"/>
    <dgm:cxn modelId="{7FB68C70-E0A4-427B-8537-904AD22F35F9}" type="presParOf" srcId="{6FBD7E0E-4EE4-4133-A1D6-657003EE6644}" destId="{59DDD57F-5C9A-478C-B467-F51906DE52A5}" srcOrd="0" destOrd="0" presId="urn:microsoft.com/office/officeart/2005/8/layout/hierarchy1"/>
    <dgm:cxn modelId="{97D13787-3FA5-4CBB-A2EB-2864A1BBB80E}" type="presParOf" srcId="{59DDD57F-5C9A-478C-B467-F51906DE52A5}" destId="{0A7D8BE5-E198-42E2-9051-479CF88B86DC}" srcOrd="0" destOrd="0" presId="urn:microsoft.com/office/officeart/2005/8/layout/hierarchy1"/>
    <dgm:cxn modelId="{D36CBA57-A398-4E6A-919B-1F3DECDF531C}" type="presParOf" srcId="{59DDD57F-5C9A-478C-B467-F51906DE52A5}" destId="{DF342E64-E31E-483A-B35E-723CA18F558A}" srcOrd="1" destOrd="0" presId="urn:microsoft.com/office/officeart/2005/8/layout/hierarchy1"/>
    <dgm:cxn modelId="{3E65A8F1-02C0-45D5-B7AE-204A98F7CA10}" type="presParOf" srcId="{6FBD7E0E-4EE4-4133-A1D6-657003EE6644}" destId="{A603E478-D58A-4295-B0CC-F7CBD9EC0B70}" srcOrd="1" destOrd="0" presId="urn:microsoft.com/office/officeart/2005/8/layout/hierarchy1"/>
    <dgm:cxn modelId="{D468FAAC-98C8-463E-BB4D-CF712339B951}" type="presParOf" srcId="{A603E478-D58A-4295-B0CC-F7CBD9EC0B70}" destId="{5EE0A7BE-0546-4071-A9B7-7F3290AD93BB}" srcOrd="0" destOrd="0" presId="urn:microsoft.com/office/officeart/2005/8/layout/hierarchy1"/>
    <dgm:cxn modelId="{4BDD76AE-12B2-492B-A39F-E285AC573C14}" type="presParOf" srcId="{A603E478-D58A-4295-B0CC-F7CBD9EC0B70}" destId="{D87FC170-D01E-4F8C-A3F9-710335505226}" srcOrd="1" destOrd="0" presId="urn:microsoft.com/office/officeart/2005/8/layout/hierarchy1"/>
    <dgm:cxn modelId="{1F2905A2-44A7-401D-B43D-1045081D1BB8}" type="presParOf" srcId="{D87FC170-D01E-4F8C-A3F9-710335505226}" destId="{D5673314-E613-4E3E-A642-A92E57C3D247}" srcOrd="0" destOrd="0" presId="urn:microsoft.com/office/officeart/2005/8/layout/hierarchy1"/>
    <dgm:cxn modelId="{A6C80780-85AE-470C-BB9E-0B1FBDB2A421}" type="presParOf" srcId="{D5673314-E613-4E3E-A642-A92E57C3D247}" destId="{77E47C6E-C255-4DBD-8638-7376484A86C9}" srcOrd="0" destOrd="0" presId="urn:microsoft.com/office/officeart/2005/8/layout/hierarchy1"/>
    <dgm:cxn modelId="{97664D97-0FED-46DC-877F-61D71C3A6494}" type="presParOf" srcId="{D5673314-E613-4E3E-A642-A92E57C3D247}" destId="{C1A1A8D7-E4A8-4A94-A5A2-00E9D3F0C87B}" srcOrd="1" destOrd="0" presId="urn:microsoft.com/office/officeart/2005/8/layout/hierarchy1"/>
    <dgm:cxn modelId="{8AABBBC4-6429-4A4D-8963-0E7B84F78D21}" type="presParOf" srcId="{D87FC170-D01E-4F8C-A3F9-710335505226}" destId="{AC343AC1-2DF1-4FB6-88AE-BCBC6AE2551D}" srcOrd="1" destOrd="0" presId="urn:microsoft.com/office/officeart/2005/8/layout/hierarchy1"/>
    <dgm:cxn modelId="{7E8E497D-4CD2-4FA0-9FF9-D98B82501140}" type="presParOf" srcId="{A603E478-D58A-4295-B0CC-F7CBD9EC0B70}" destId="{8A4A00D1-F28E-4D1F-9146-1D36E90071ED}" srcOrd="2" destOrd="0" presId="urn:microsoft.com/office/officeart/2005/8/layout/hierarchy1"/>
    <dgm:cxn modelId="{678E9FC2-DBA2-407C-9443-BF9011A25D79}" type="presParOf" srcId="{A603E478-D58A-4295-B0CC-F7CBD9EC0B70}" destId="{E3D70499-3C6D-4605-9DA0-677AA5CC59C2}" srcOrd="3" destOrd="0" presId="urn:microsoft.com/office/officeart/2005/8/layout/hierarchy1"/>
    <dgm:cxn modelId="{7C2873D8-442F-4932-B64A-BAC166F1E0B1}" type="presParOf" srcId="{E3D70499-3C6D-4605-9DA0-677AA5CC59C2}" destId="{A0BA5B80-5718-4C84-B68D-0EB8A2C5A7A8}" srcOrd="0" destOrd="0" presId="urn:microsoft.com/office/officeart/2005/8/layout/hierarchy1"/>
    <dgm:cxn modelId="{9D49BA74-ACD5-4289-8A2B-64D75CE8D759}" type="presParOf" srcId="{A0BA5B80-5718-4C84-B68D-0EB8A2C5A7A8}" destId="{AC71ED4C-ED06-4863-9F5F-A2262017CD27}" srcOrd="0" destOrd="0" presId="urn:microsoft.com/office/officeart/2005/8/layout/hierarchy1"/>
    <dgm:cxn modelId="{F38288A4-64A5-435A-BE0E-013C05E0307A}" type="presParOf" srcId="{A0BA5B80-5718-4C84-B68D-0EB8A2C5A7A8}" destId="{92411068-287C-43D0-A6C7-7B7FA35C2265}" srcOrd="1" destOrd="0" presId="urn:microsoft.com/office/officeart/2005/8/layout/hierarchy1"/>
    <dgm:cxn modelId="{A1DD47A5-59BF-41B1-8907-61B6A2B66114}" type="presParOf" srcId="{E3D70499-3C6D-4605-9DA0-677AA5CC59C2}" destId="{90D83C92-268C-4EB5-B0AF-DDBED85E4FD7}" srcOrd="1" destOrd="0" presId="urn:microsoft.com/office/officeart/2005/8/layout/hierarchy1"/>
    <dgm:cxn modelId="{A8AF531E-D76E-4FDF-BACA-857AEE4142D4}" type="presParOf" srcId="{1DDB9646-E096-4605-AC4E-28745C6BDFFA}" destId="{C83299BF-D996-4EE3-A73C-3A04A3AFBB3D}" srcOrd="2" destOrd="0" presId="urn:microsoft.com/office/officeart/2005/8/layout/hierarchy1"/>
    <dgm:cxn modelId="{9465DBE1-DB5C-489C-AF4E-7A2BF564D3C0}" type="presParOf" srcId="{1DDB9646-E096-4605-AC4E-28745C6BDFFA}" destId="{B317A289-2CBA-45C7-BA02-C4E4EA033321}" srcOrd="3" destOrd="0" presId="urn:microsoft.com/office/officeart/2005/8/layout/hierarchy1"/>
    <dgm:cxn modelId="{ABF08895-4E6F-4C3A-B701-5EFA59C176C4}" type="presParOf" srcId="{B317A289-2CBA-45C7-BA02-C4E4EA033321}" destId="{B8FC807F-D8CF-4047-9CD6-73B9A7BD0821}" srcOrd="0" destOrd="0" presId="urn:microsoft.com/office/officeart/2005/8/layout/hierarchy1"/>
    <dgm:cxn modelId="{B76A1EBE-6D4C-4562-8DCF-CCDC51EEA4E0}" type="presParOf" srcId="{B8FC807F-D8CF-4047-9CD6-73B9A7BD0821}" destId="{18A164C5-5C9D-468E-878C-49EF953FF5ED}" srcOrd="0" destOrd="0" presId="urn:microsoft.com/office/officeart/2005/8/layout/hierarchy1"/>
    <dgm:cxn modelId="{13C309E0-EC25-4DEE-BF9F-B7C69315C6BB}" type="presParOf" srcId="{B8FC807F-D8CF-4047-9CD6-73B9A7BD0821}" destId="{E6C9536D-B1C3-4ED3-AB44-0F48A2A4665B}" srcOrd="1" destOrd="0" presId="urn:microsoft.com/office/officeart/2005/8/layout/hierarchy1"/>
    <dgm:cxn modelId="{D067CDB5-1D8B-4E65-A660-31A7BAD481AC}" type="presParOf" srcId="{B317A289-2CBA-45C7-BA02-C4E4EA033321}" destId="{61F559B2-3788-46ED-9028-C765AA65A91E}" srcOrd="1" destOrd="0" presId="urn:microsoft.com/office/officeart/2005/8/layout/hierarchy1"/>
    <dgm:cxn modelId="{9719A503-C35D-47D7-9DE0-B7CC15078F98}" type="presParOf" srcId="{61F559B2-3788-46ED-9028-C765AA65A91E}" destId="{BE07863F-4D11-47BD-989B-5EBFFA349A15}" srcOrd="0" destOrd="0" presId="urn:microsoft.com/office/officeart/2005/8/layout/hierarchy1"/>
    <dgm:cxn modelId="{DA2E0745-8FEA-401B-99A9-6E13C75E033F}" type="presParOf" srcId="{61F559B2-3788-46ED-9028-C765AA65A91E}" destId="{8787C8B0-8D0C-4FA4-B703-8C23AEFAFF70}" srcOrd="1" destOrd="0" presId="urn:microsoft.com/office/officeart/2005/8/layout/hierarchy1"/>
    <dgm:cxn modelId="{C95D2FF0-3CE4-4363-812F-E5D4D7C748EC}" type="presParOf" srcId="{8787C8B0-8D0C-4FA4-B703-8C23AEFAFF70}" destId="{4A0610A8-8ECA-419B-9EF5-B3F0E649D63F}" srcOrd="0" destOrd="0" presId="urn:microsoft.com/office/officeart/2005/8/layout/hierarchy1"/>
    <dgm:cxn modelId="{AF995DBD-8114-40AC-8257-52E58C7B04FF}" type="presParOf" srcId="{4A0610A8-8ECA-419B-9EF5-B3F0E649D63F}" destId="{062CDC3E-F95B-4CFD-AEDC-DCD826ED6FB1}" srcOrd="0" destOrd="0" presId="urn:microsoft.com/office/officeart/2005/8/layout/hierarchy1"/>
    <dgm:cxn modelId="{B742BD59-981D-4347-9196-0140E3796CD9}" type="presParOf" srcId="{4A0610A8-8ECA-419B-9EF5-B3F0E649D63F}" destId="{87446658-A1F6-429B-AB78-366CA8CC02B4}" srcOrd="1" destOrd="0" presId="urn:microsoft.com/office/officeart/2005/8/layout/hierarchy1"/>
    <dgm:cxn modelId="{2E43D52E-7467-4C58-9F70-E2EE9A675E83}" type="presParOf" srcId="{8787C8B0-8D0C-4FA4-B703-8C23AEFAFF70}" destId="{336FC941-6061-4CF7-8EDD-D1AF87B614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87B001-D938-4655-B764-2D8E41511D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58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4551EEA8-2562-4502-8451-728C81D27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47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DDA95-D593-47F2-A11E-9528CE2F5DBD}" type="datetimeFigureOut">
              <a:rPr lang="en-NZ"/>
              <a:pPr>
                <a:defRPr/>
              </a:pPr>
              <a:t>28/03/2014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4E8D1097-12BF-4532-8FB0-535539B3E3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363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0DE3-561B-40A9-8E9C-C0D1129D33C5}" type="datetimeFigureOut">
              <a:rPr lang="en-NZ"/>
              <a:pPr>
                <a:defRPr/>
              </a:pPr>
              <a:t>28/03/2014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B626ABE-F8D0-45A6-A7CF-B5F2597374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5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6082-986E-4D0C-9420-E4116B6428D7}" type="datetimeFigureOut">
              <a:rPr lang="en-NZ"/>
              <a:pPr>
                <a:defRPr/>
              </a:pPr>
              <a:t>28/03/2014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C63C10E-FF89-41F0-AC9B-31F6A8BA81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03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3213"/>
            <a:ext cx="86106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7550" y="1600200"/>
            <a:ext cx="407193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75257EE6-3E32-4F8B-BD72-46A8C2A45B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B0F62-F0D9-491C-B4FF-4FE9BCE3887C}" type="datetimeFigureOut">
              <a:rPr lang="en-NZ"/>
              <a:pPr>
                <a:defRPr/>
              </a:pPr>
              <a:t>28/03/2014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40968199-3956-4F61-ACCD-ADE1D6C55D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3F98C-2F7D-47DA-B5E8-552FDBFA535D}" type="datetimeFigureOut">
              <a:rPr lang="en-NZ"/>
              <a:pPr>
                <a:defRPr/>
              </a:pPr>
              <a:t>28/03/2014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E1F659A8-BF8A-4785-A429-1CABAC8249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61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B9BBA-B45A-4B8F-8E3B-A91A0B4763E6}" type="datetimeFigureOut">
              <a:rPr lang="en-NZ"/>
              <a:pPr>
                <a:defRPr/>
              </a:pPr>
              <a:t>28/03/2014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4945F563-8AC8-4A01-877A-861FFA5B55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6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DE2B3-FD37-4742-9F14-25DF8E060983}" type="datetimeFigureOut">
              <a:rPr lang="en-NZ"/>
              <a:pPr>
                <a:defRPr/>
              </a:pPr>
              <a:t>28/03/2014</a:t>
            </a:fld>
            <a:endParaRPr lang="en-NZ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E49C633-D393-4D91-A512-A7799BF7E0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6EAA4-1089-4532-8120-1442E028E2BF}" type="datetimeFigureOut">
              <a:rPr lang="en-NZ"/>
              <a:pPr>
                <a:defRPr/>
              </a:pPr>
              <a:t>28/03/2014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0F53221E-0901-4CC5-8A81-4560CA2BC0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6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E62C4-3BA5-4827-913D-71A5D4A6AEF9}" type="datetimeFigureOut">
              <a:rPr lang="en-NZ"/>
              <a:pPr>
                <a:defRPr/>
              </a:pPr>
              <a:t>28/03/2014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128EBE96-B12F-4D80-A1DE-71C346694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7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E49CF-2C55-4931-A6D5-47D53521B8BF}" type="datetimeFigureOut">
              <a:rPr lang="en-NZ"/>
              <a:pPr>
                <a:defRPr/>
              </a:pPr>
              <a:t>28/03/2014</a:t>
            </a:fld>
            <a:endParaRPr lang="en-N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4D5ABECF-375C-47E3-811C-1B0183CB5D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6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AA6C7-6C7C-4D6F-814B-D97FE752D01A}" type="datetimeFigureOut">
              <a:rPr lang="en-NZ"/>
              <a:pPr>
                <a:defRPr/>
              </a:pPr>
              <a:t>28/03/2014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C5C0E601-661A-48EB-9432-6689F5866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9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Times" charset="0"/>
              </a:defRPr>
            </a:lvl1pPr>
          </a:lstStyle>
          <a:p>
            <a:pPr>
              <a:defRPr/>
            </a:pPr>
            <a:fld id="{CE321901-302A-41CB-AD6F-38BB0EE5167E}" type="datetimeFigureOut">
              <a:rPr lang="en-NZ"/>
              <a:pPr>
                <a:defRPr/>
              </a:pPr>
              <a:t>28/03/2014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1-</a:t>
            </a:r>
            <a:fld id="{7AFDA7E1-C24A-4476-8156-BDBF42CD81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69" r:id="rId2"/>
    <p:sldLayoutId id="2147483877" r:id="rId3"/>
    <p:sldLayoutId id="2147483870" r:id="rId4"/>
    <p:sldLayoutId id="2147483878" r:id="rId5"/>
    <p:sldLayoutId id="2147483871" r:id="rId6"/>
    <p:sldLayoutId id="2147483872" r:id="rId7"/>
    <p:sldLayoutId id="2147483879" r:id="rId8"/>
    <p:sldLayoutId id="2147483873" r:id="rId9"/>
    <p:sldLayoutId id="2147483874" r:id="rId10"/>
    <p:sldLayoutId id="2147483875" r:id="rId11"/>
    <p:sldLayoutId id="214748388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zherald.co.nz/business/news/article.cfm?c_id=3&amp;objectid=1118919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bility.gov/methods/design_site/cardsort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sability.gov/methods/design_site/defin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19200"/>
            <a:ext cx="7235825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NZ" sz="6600" dirty="0"/>
              <a:t>Grouping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NZ" dirty="0" smtClean="0"/>
              <a:t>Organizing Information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NZ" dirty="0" smtClean="0"/>
              <a:t>&amp;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NZ" dirty="0" smtClean="0"/>
              <a:t>Gestalt </a:t>
            </a:r>
            <a:r>
              <a:rPr lang="en-NZ" dirty="0"/>
              <a:t>Principles of Perception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5562600"/>
            <a:ext cx="7848600" cy="685800"/>
          </a:xfrm>
          <a:prstGeom prst="rect">
            <a:avLst/>
          </a:prstGeom>
        </p:spPr>
        <p:txBody>
          <a:bodyPr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smtClean="0"/>
              <a:t>Mostly from Heim Chapter 6.6 and usability.gov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Gestalt Principles of Perception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94688" cy="538163"/>
          </a:xfrm>
        </p:spPr>
        <p:txBody>
          <a:bodyPr/>
          <a:lstStyle/>
          <a:p>
            <a:pPr marL="225425" indent="-225425" eaLnBrk="1" hangingPunct="1">
              <a:spcBef>
                <a:spcPct val="0"/>
              </a:spcBef>
            </a:pPr>
            <a:r>
              <a:rPr lang="en-US" b="1" smtClean="0"/>
              <a:t>Proximity  </a:t>
            </a:r>
            <a:r>
              <a:rPr lang="en-US" sz="2800" b="1" smtClean="0"/>
              <a:t>- </a:t>
            </a:r>
            <a:r>
              <a:rPr lang="en-US" sz="2800" smtClean="0"/>
              <a:t>Adobe PhotoShop Preferences Dialog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</a:rPr>
              <a:t>1-</a:t>
            </a:r>
            <a:fld id="{C5BDB6CD-C05D-458A-ABE2-F8C14F32E53E}" type="slidenum">
              <a:rPr lang="en-US" sz="1400">
                <a:solidFill>
                  <a:srgbClr val="FFFFFF"/>
                </a:solidFill>
              </a:rPr>
              <a:pPr/>
              <a:t>10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541020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Half time entertainment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u="sng" dirty="0">
                <a:hlinkClick r:id="rId2"/>
              </a:rPr>
              <a:t>http://www.nzherald.co.nz/business/news/article.cfm?c_id=3&amp;objectid=11189192</a:t>
            </a:r>
            <a:endParaRPr lang="en-NZ" dirty="0"/>
          </a:p>
          <a:p>
            <a:endParaRPr lang="en-NZ" dirty="0" smtClean="0"/>
          </a:p>
          <a:p>
            <a:r>
              <a:rPr lang="en-NZ" dirty="0" smtClean="0"/>
              <a:t>Online news papers circa 1981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40968199-3956-4F61-ACCD-ADE1D6C55D9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5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Gestalt Principles of Perception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30188" indent="-230188" eaLnBrk="1" hangingPunct="1"/>
            <a:r>
              <a:rPr lang="en-US" b="1" smtClean="0"/>
              <a:t>Similarity Principle</a:t>
            </a:r>
            <a:r>
              <a:rPr lang="en-US" smtClean="0"/>
              <a:t> – </a:t>
            </a:r>
            <a:r>
              <a:rPr lang="en-US" sz="2800" smtClean="0"/>
              <a:t>Objects that have similar visual characteristics, such as size, shape or color will be seen as a group and therefore related</a:t>
            </a:r>
          </a:p>
          <a:p>
            <a:pPr marL="230188" indent="-230188" eaLnBrk="1" hangingPunct="1"/>
            <a:endParaRPr lang="en-US" sz="2800" smtClean="0"/>
          </a:p>
          <a:p>
            <a:pPr marL="230188" indent="-230188" eaLnBrk="1" hangingPunct="1"/>
            <a:endParaRPr lang="en-US" sz="2800" smtClean="0"/>
          </a:p>
          <a:p>
            <a:pPr marL="230188" indent="-230188" eaLnBrk="1" hangingPunct="1"/>
            <a:endParaRPr lang="en-US" sz="2800" smtClean="0"/>
          </a:p>
          <a:p>
            <a:pPr marL="230188" indent="-230188" eaLnBrk="1" hangingPunct="1"/>
            <a:endParaRPr lang="en-US" smtClean="0"/>
          </a:p>
          <a:p>
            <a:pPr marL="230188" indent="-230188" algn="ctr" eaLnBrk="1" hangingPunct="1">
              <a:spcBef>
                <a:spcPct val="0"/>
              </a:spcBef>
              <a:buFontTx/>
              <a:buNone/>
            </a:pP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Rows of Similar Objects	Columns of Similar Objects	Grouped Columns</a:t>
            </a: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</a:rPr>
              <a:t>1-</a:t>
            </a:r>
            <a:fld id="{F4235534-B781-4C47-84DE-B17457C648F5}" type="slidenum">
              <a:rPr lang="en-US" sz="1400">
                <a:solidFill>
                  <a:srgbClr val="FFFFFF"/>
                </a:solidFill>
              </a:rPr>
              <a:pPr/>
              <a:t>12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17413" name="Picture 4" descr="Similarit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38525"/>
            <a:ext cx="163671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Similarit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3429000"/>
            <a:ext cx="1636712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Similarity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38525"/>
            <a:ext cx="174783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Gestalt Principles of Perception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94688" cy="13843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smtClean="0"/>
              <a:t>Property Pane from Macromedia’s Dreamweaver</a:t>
            </a:r>
          </a:p>
          <a:p>
            <a:pPr lvl="1" eaLnBrk="1" hangingPunct="1"/>
            <a:r>
              <a:rPr lang="en-US" smtClean="0"/>
              <a:t>Our eyes pick up all of the text boxes because of the strong blue squares and the white areas that they have in common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</a:rPr>
              <a:t>1-</a:t>
            </a:r>
            <a:fld id="{97D5D3BF-A92F-4B1F-9476-960E5ED183A0}" type="slidenum">
              <a:rPr lang="en-US" sz="1400">
                <a:solidFill>
                  <a:srgbClr val="FFFFFF"/>
                </a:solidFill>
              </a:rPr>
              <a:pPr/>
              <a:t>13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18437" name="Picture 4" descr="DreamWeaver P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75438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Gestalt Principles of Perception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7888288" cy="3505200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</a:pPr>
            <a:r>
              <a:rPr lang="en-US" sz="2800" b="1" smtClean="0"/>
              <a:t>Common Fate Principle</a:t>
            </a:r>
            <a:r>
              <a:rPr lang="en-US" sz="2800" smtClean="0"/>
              <a:t> – Objects that move together are seen as related </a:t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	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Unaligned Drop-Down Menus 		Aligned Drop-Down Menus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</a:rPr>
              <a:t>1-</a:t>
            </a:r>
            <a:fld id="{B070386C-2ADC-4FD2-A32B-5A3346EC248A}" type="slidenum">
              <a:rPr lang="en-US" sz="1400">
                <a:solidFill>
                  <a:srgbClr val="FFFFFF"/>
                </a:solidFill>
              </a:rPr>
              <a:pPr/>
              <a:t>14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19461" name="Picture 4" descr="CommonFate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31242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 descr="CommonFat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44750"/>
            <a:ext cx="22098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4" descr="CommonFat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0"/>
            <a:ext cx="54864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Gestalt Principles of Perception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30188" indent="-230188" eaLnBrk="1" hangingPunct="1"/>
            <a:r>
              <a:rPr lang="en-US" b="1" smtClean="0"/>
              <a:t>Closure Principle</a:t>
            </a:r>
            <a:r>
              <a:rPr lang="en-US" smtClean="0"/>
              <a:t> – </a:t>
            </a:r>
            <a:r>
              <a:rPr lang="en-US" sz="2800" smtClean="0"/>
              <a:t>We tend to see things as complete objects even though there may be gaps in the shape of the objects</a:t>
            </a:r>
          </a:p>
          <a:p>
            <a:pPr marL="230188" indent="-230188" algn="ctr" eaLnBrk="1" hangingPunct="1">
              <a:buFontTx/>
              <a:buNone/>
            </a:pPr>
            <a:r>
              <a:rPr lang="en-US" smtClean="0"/>
              <a:t>	][	  ][	][</a:t>
            </a:r>
          </a:p>
          <a:p>
            <a:pPr marL="230188" indent="-230188" algn="ctr" eaLnBrk="1" hangingPunct="1">
              <a:buFontTx/>
              <a:buNone/>
            </a:pPr>
            <a:r>
              <a:rPr lang="en-US" smtClean="0"/>
              <a:t>	</a:t>
            </a:r>
          </a:p>
          <a:p>
            <a:pPr marL="230188" indent="-230188" algn="ctr" eaLnBrk="1" hangingPunct="1">
              <a:buFontTx/>
              <a:buNone/>
            </a:pPr>
            <a:r>
              <a:rPr lang="en-US" smtClean="0"/>
              <a:t>[		] [	] [	] [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</a:rPr>
              <a:t>1-</a:t>
            </a:r>
            <a:fld id="{EB574DA5-D238-40E6-9B97-4F791E85BB78}" type="slidenum">
              <a:rPr lang="en-US" sz="1400">
                <a:solidFill>
                  <a:srgbClr val="FFFFFF"/>
                </a:solidFill>
              </a:rPr>
              <a:pPr/>
              <a:t>15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20485" name="Picture 4" descr="Clos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81600"/>
            <a:ext cx="76962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Gestalt Principles of Perception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94688" cy="1538288"/>
          </a:xfrm>
        </p:spPr>
        <p:txBody>
          <a:bodyPr/>
          <a:lstStyle/>
          <a:p>
            <a:pPr marL="225425" indent="-225425" eaLnBrk="1" hangingPunct="1"/>
            <a:r>
              <a:rPr lang="en-US" b="1" smtClean="0"/>
              <a:t>Good Continuity Principle</a:t>
            </a:r>
            <a:r>
              <a:rPr lang="en-US" smtClean="0"/>
              <a:t> </a:t>
            </a:r>
            <a:r>
              <a:rPr lang="en-US" sz="2800" smtClean="0"/>
              <a:t>– We tend to see things as smooth, continuous representations rather than abrupt changes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</a:rPr>
              <a:t>1-</a:t>
            </a:r>
            <a:fld id="{5D07DC0D-CBA5-4B7F-965A-F454A1F66428}" type="slidenum">
              <a:rPr lang="en-US" sz="1400">
                <a:solidFill>
                  <a:srgbClr val="FFFFFF"/>
                </a:solidFill>
              </a:rPr>
              <a:pPr/>
              <a:t>16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21509" name="Picture 4" descr="AppleClo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62484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 descr="continu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2565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Gestalt Principles of Perception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94688" cy="1460500"/>
          </a:xfrm>
        </p:spPr>
        <p:txBody>
          <a:bodyPr/>
          <a:lstStyle/>
          <a:p>
            <a:pPr marL="230188" indent="-230188" eaLnBrk="1" hangingPunct="1"/>
            <a:r>
              <a:rPr lang="en-US" b="1" smtClean="0"/>
              <a:t>The Area Principle</a:t>
            </a:r>
            <a:r>
              <a:rPr lang="en-US" smtClean="0"/>
              <a:t> – </a:t>
            </a:r>
            <a:r>
              <a:rPr lang="en-US" sz="2800" smtClean="0"/>
              <a:t>Objects with small area tend to be seen as the figure, not the ground (also called the smallness principle)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</a:rPr>
              <a:t>1-</a:t>
            </a:r>
            <a:fld id="{C46A77D8-04CF-4675-99A0-62F22BEF8B3D}" type="slidenum">
              <a:rPr lang="en-US" sz="1400">
                <a:solidFill>
                  <a:srgbClr val="FFFFFF"/>
                </a:solidFill>
              </a:rPr>
              <a:pPr/>
              <a:t>17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22533" name="Picture 4" descr="Metropoli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3403600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 descr="Metropolita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33528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Gestalt Principles of Perception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94688" cy="2819400"/>
          </a:xfrm>
        </p:spPr>
        <p:txBody>
          <a:bodyPr/>
          <a:lstStyle/>
          <a:p>
            <a:pPr marL="228600" indent="-228600" eaLnBrk="1" hangingPunct="1"/>
            <a:r>
              <a:rPr lang="en-US" b="1" smtClean="0"/>
              <a:t>Symmetry Principle </a:t>
            </a:r>
            <a:r>
              <a:rPr lang="en-US" smtClean="0"/>
              <a:t>– </a:t>
            </a:r>
            <a:r>
              <a:rPr lang="en-US" sz="2800" smtClean="0"/>
              <a:t>Symmetrical areas tend to be seen as complete figures that form around their middle</a:t>
            </a:r>
          </a:p>
          <a:p>
            <a:pPr marL="228600" indent="-228600" eaLnBrk="1" hangingPunct="1"/>
            <a:endParaRPr lang="en-US" sz="2800" smtClean="0"/>
          </a:p>
          <a:p>
            <a:pPr marL="228600" indent="-228600" algn="ctr" eaLnBrk="1" hangingPunct="1">
              <a:spcBef>
                <a:spcPct val="0"/>
              </a:spcBef>
              <a:buFontTx/>
              <a:buNone/>
            </a:pP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	Reflection	 	Rotation</a:t>
            </a:r>
            <a:endParaRPr lang="en-US" smtClean="0"/>
          </a:p>
          <a:p>
            <a:pPr marL="228600" indent="-228600" algn="ctr" eaLnBrk="1" hangingPunct="1">
              <a:spcBef>
                <a:spcPct val="0"/>
              </a:spcBef>
              <a:buFontTx/>
              <a:buNone/>
            </a:pPr>
            <a:endParaRPr lang="en-US" smtClean="0"/>
          </a:p>
          <a:p>
            <a:pPr marL="228600" indent="-228600" eaLnBrk="1" hangingPunct="1"/>
            <a:endParaRPr lang="en-US" sz="280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</a:rPr>
              <a:t>1-</a:t>
            </a:r>
            <a:fld id="{5B2FA5B9-CEB2-46D7-9FD5-AA4C45DBDB92}" type="slidenum">
              <a:rPr lang="en-US" sz="1400">
                <a:solidFill>
                  <a:srgbClr val="FFFFFF"/>
                </a:solidFill>
              </a:rPr>
              <a:pPr/>
              <a:t>18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23557" name="Picture 4" descr="transl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7524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 descr="refle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75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 descr="rot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0289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0" y="2927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/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0" y="2927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/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0" y="2927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/>
          </a:p>
        </p:txBody>
      </p:sp>
      <p:pic>
        <p:nvPicPr>
          <p:cNvPr id="23563" name="Picture 20" descr="xm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62400"/>
            <a:ext cx="3824288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Gestalt Principles of Perception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94688" cy="1768475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</a:pPr>
            <a:r>
              <a:rPr lang="en-US" b="1" smtClean="0"/>
              <a:t>Surroundedness Principle </a:t>
            </a:r>
            <a:r>
              <a:rPr lang="en-US" sz="2800" b="1" smtClean="0"/>
              <a:t>– </a:t>
            </a:r>
            <a:r>
              <a:rPr lang="en-US" sz="2800" smtClean="0"/>
              <a:t>An area that is surrounded will be seen as the figure and the area that surrounds will be seen as the ground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</a:rPr>
              <a:t>1-</a:t>
            </a:r>
            <a:fld id="{ED011793-CC99-479E-8F43-085BE7C67D12}" type="slidenum">
              <a:rPr lang="en-US" sz="1400">
                <a:solidFill>
                  <a:srgbClr val="FFFFFF"/>
                </a:solidFill>
              </a:rPr>
              <a:pPr/>
              <a:t>19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24581" name="Picture 4" descr="AppleSurroun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3276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AppleSurroun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3276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NZ" dirty="0" smtClean="0"/>
              <a:t>Learning Outcomes</a:t>
            </a:r>
            <a:endParaRPr lang="en-NZ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When and where is grouping critical in UI design?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What techniques can be used to sort things into groups?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How can you visualize the groups?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What visual clues can you use to indicate things belong together or apart?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</a:rPr>
              <a:t>1-</a:t>
            </a:r>
            <a:fld id="{DF165261-2FC8-4EFC-981F-EB74D4B88409}" type="slidenum">
              <a:rPr lang="en-US" sz="1400">
                <a:solidFill>
                  <a:srgbClr val="FFFFFF"/>
                </a:solidFill>
              </a:rPr>
              <a:pPr/>
              <a:t>2</a:t>
            </a:fld>
            <a:endParaRPr 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Gestalt Principles of Perception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42288" cy="4419600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</a:pPr>
            <a:r>
              <a:rPr lang="en-US" b="1" dirty="0" err="1" smtClean="0"/>
              <a:t>Prägnanz</a:t>
            </a:r>
            <a:r>
              <a:rPr lang="en-US" b="1" dirty="0" smtClean="0"/>
              <a:t> Principle </a:t>
            </a:r>
            <a:r>
              <a:rPr lang="en-US" sz="2800" b="1" dirty="0" smtClean="0"/>
              <a:t>– </a:t>
            </a:r>
            <a:r>
              <a:rPr lang="en-US" sz="2800" dirty="0" smtClean="0"/>
              <a:t>We tend to perceive things based on the simplest and most stable or complete interpretation (the literal translation from German is precise).</a:t>
            </a:r>
          </a:p>
          <a:p>
            <a:pPr marL="230188" indent="-230188" eaLnBrk="1" hangingPunct="1">
              <a:lnSpc>
                <a:spcPct val="90000"/>
              </a:lnSpc>
            </a:pPr>
            <a:endParaRPr lang="en-US" sz="2800" dirty="0" smtClean="0"/>
          </a:p>
          <a:p>
            <a:pPr marL="230188" indent="-230188" eaLnBrk="1" hangingPunct="1">
              <a:lnSpc>
                <a:spcPct val="90000"/>
              </a:lnSpc>
            </a:pPr>
            <a:endParaRPr lang="en-US" sz="2800" dirty="0" smtClean="0"/>
          </a:p>
          <a:p>
            <a:pPr marL="230188" indent="-230188" eaLnBrk="1" hangingPunct="1">
              <a:lnSpc>
                <a:spcPct val="90000"/>
              </a:lnSpc>
            </a:pPr>
            <a:endParaRPr lang="en-US" dirty="0" smtClean="0"/>
          </a:p>
          <a:p>
            <a:pPr marL="230188" indent="-230188" eaLnBrk="1" hangingPunct="1">
              <a:lnSpc>
                <a:spcPct val="90000"/>
              </a:lnSpc>
            </a:pPr>
            <a:endParaRPr lang="en-US" dirty="0" smtClean="0"/>
          </a:p>
          <a:p>
            <a:pPr marL="230188" indent="-230188" eaLnBrk="1" hangingPunct="1">
              <a:lnSpc>
                <a:spcPct val="90000"/>
              </a:lnSpc>
            </a:pPr>
            <a:endParaRPr lang="en-US" dirty="0" smtClean="0"/>
          </a:p>
          <a:p>
            <a:pPr marL="230188" indent="-230188" eaLnBrk="1" hangingPunct="1">
              <a:lnSpc>
                <a:spcPct val="90000"/>
              </a:lnSpc>
              <a:buFontTx/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Visual Conflict with Common Fate		Visual Conflict with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Surroundedness</a:t>
            </a:r>
            <a:endParaRPr lang="en-US" dirty="0" smtClean="0"/>
          </a:p>
          <a:p>
            <a:pPr marL="230188" indent="-230188" eaLnBrk="1" hangingPunct="1">
              <a:lnSpc>
                <a:spcPct val="90000"/>
              </a:lnSpc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</a:rPr>
              <a:t>1-</a:t>
            </a:r>
            <a:fld id="{9B335332-05A1-408C-B0B4-F074798E2EDC}" type="slidenum">
              <a:rPr lang="en-US" sz="1400">
                <a:solidFill>
                  <a:srgbClr val="FFFFFF"/>
                </a:solidFill>
              </a:rPr>
              <a:pPr/>
              <a:t>20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25605" name="Picture 4" descr="confli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"/>
          <a:stretch>
            <a:fillRect/>
          </a:stretch>
        </p:blipFill>
        <p:spPr bwMode="auto">
          <a:xfrm>
            <a:off x="1371600" y="3276600"/>
            <a:ext cx="168751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conflic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44532"/>
            <a:ext cx="17526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362200"/>
            <a:ext cx="8382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1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NZ" dirty="0" smtClean="0"/>
              <a:t>Lines and borders	</a:t>
            </a:r>
            <a:endParaRPr lang="en-NZ" dirty="0"/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NZ" dirty="0" smtClean="0"/>
              <a:t>Are immediate visual clues to grouping </a:t>
            </a:r>
          </a:p>
          <a:p>
            <a:pPr eaLnBrk="1" hangingPunct="1"/>
            <a:endParaRPr lang="en-NZ" dirty="0" smtClean="0"/>
          </a:p>
          <a:p>
            <a:pPr eaLnBrk="1" hangingPunct="1"/>
            <a:r>
              <a:rPr lang="en-NZ" dirty="0" smtClean="0"/>
              <a:t>Lines, may be lines or changes in background colour</a:t>
            </a:r>
          </a:p>
          <a:p>
            <a:pPr eaLnBrk="1" hangingPunct="1"/>
            <a:endParaRPr lang="en-NZ" dirty="0" smtClean="0"/>
          </a:p>
          <a:p>
            <a:pPr eaLnBrk="1" hangingPunct="1"/>
            <a:r>
              <a:rPr lang="en-NZ" dirty="0" smtClean="0"/>
              <a:t>White space also has the same effect </a:t>
            </a:r>
          </a:p>
          <a:p>
            <a:pPr eaLnBrk="1" hangingPunct="1"/>
            <a:endParaRPr lang="en-NZ" dirty="0" smtClean="0"/>
          </a:p>
          <a:p>
            <a:pPr eaLnBrk="1" hangingPunct="1"/>
            <a:r>
              <a:rPr lang="en-NZ" dirty="0" smtClean="0"/>
              <a:t>More on this next lecture</a:t>
            </a:r>
          </a:p>
          <a:p>
            <a:pPr eaLnBrk="1" hangingPunct="1"/>
            <a:endParaRPr lang="en-NZ" dirty="0" smtClean="0"/>
          </a:p>
          <a:p>
            <a:pPr eaLnBrk="1" hangingPunct="1"/>
            <a:endParaRPr lang="en-NZ" dirty="0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</a:rPr>
              <a:t>1-</a:t>
            </a:r>
            <a:fld id="{663A5404-4F14-419C-B867-FF665F4CCEC8}" type="slidenum">
              <a:rPr lang="en-US" sz="1400">
                <a:solidFill>
                  <a:srgbClr val="FFFFFF"/>
                </a:solidFill>
              </a:rPr>
              <a:pPr/>
              <a:t>21</a:t>
            </a:fld>
            <a:endParaRPr 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Summary</a:t>
            </a:r>
            <a:endParaRPr lang="en-US" sz="2800" i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 smtClean="0"/>
              <a:t>When and where is grouping critical in UI design?</a:t>
            </a:r>
          </a:p>
          <a:p>
            <a:pPr marL="503237" lvl="1" indent="-228600" eaLnBrk="1" hangingPunct="1">
              <a:buFont typeface="Arial" charset="0"/>
              <a:buChar char="•"/>
              <a:defRPr/>
            </a:pPr>
            <a:r>
              <a:rPr lang="en-US" dirty="0" smtClean="0"/>
              <a:t>Grouping happens at many levels and places</a:t>
            </a:r>
          </a:p>
          <a:p>
            <a:pPr marL="776287" lvl="2" indent="-228600" eaLnBrk="1" hangingPunct="1">
              <a:buFont typeface="Arial" charset="0"/>
              <a:buChar char="•"/>
              <a:defRPr/>
            </a:pPr>
            <a:r>
              <a:rPr lang="en-US" dirty="0" smtClean="0"/>
              <a:t>Menus</a:t>
            </a:r>
          </a:p>
          <a:p>
            <a:pPr marL="776287" lvl="2" indent="-228600" eaLnBrk="1" hangingPunct="1">
              <a:buFont typeface="Arial" charset="0"/>
              <a:buChar char="•"/>
              <a:defRPr/>
            </a:pPr>
            <a:r>
              <a:rPr lang="en-US" dirty="0" smtClean="0"/>
              <a:t>Sitemaps</a:t>
            </a:r>
          </a:p>
          <a:p>
            <a:pPr marL="776287" lvl="2" indent="-228600" eaLnBrk="1" hangingPunct="1">
              <a:buFont typeface="Arial" charset="0"/>
              <a:buChar char="•"/>
              <a:defRPr/>
            </a:pPr>
            <a:r>
              <a:rPr lang="en-US" dirty="0" smtClean="0"/>
              <a:t>Pages </a:t>
            </a:r>
          </a:p>
          <a:p>
            <a:pPr marL="776287" lvl="2" indent="-228600" eaLnBrk="1" hangingPunct="1">
              <a:buFont typeface="Arial" charset="0"/>
              <a:buChar char="•"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 smtClean="0"/>
              <a:t>What techniques can be used to sort things into groups?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 smtClean="0"/>
              <a:t>Card sorts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 smtClean="0"/>
              <a:t>How can you visualize the groups?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 smtClean="0"/>
              <a:t>Trees and hierarchy charts</a:t>
            </a:r>
          </a:p>
          <a:p>
            <a:pPr marL="228600" indent="-228600" eaLnBrk="1" hangingPunct="1">
              <a:buFont typeface="Arial" charset="0"/>
              <a:buChar char="•"/>
              <a:defRPr/>
            </a:pP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</a:rPr>
              <a:t>1-</a:t>
            </a:r>
            <a:fld id="{7FE8C5C0-5663-4EC6-A944-5EDA74118126}" type="slidenum">
              <a:rPr lang="en-US" sz="1400">
                <a:solidFill>
                  <a:srgbClr val="FFFFFF"/>
                </a:solidFill>
              </a:rPr>
              <a:pPr/>
              <a:t>22</a:t>
            </a:fld>
            <a:endParaRPr 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Summary</a:t>
            </a:r>
            <a:endParaRPr lang="en-US" sz="2800" i="1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077200" cy="4572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600" dirty="0" smtClean="0"/>
              <a:t>What visual clues can you use to indicate things belong together or apart?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/>
              <a:t>The Gestalt Principles of Perception: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 smtClean="0"/>
              <a:t>Proximity 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 smtClean="0"/>
              <a:t>Similarity 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 smtClean="0"/>
              <a:t>Common Fate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 smtClean="0"/>
              <a:t>Closure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 smtClean="0"/>
              <a:t>Good Continuity 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 smtClean="0"/>
              <a:t>Area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 smtClean="0"/>
              <a:t>Symmetry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 err="1" smtClean="0"/>
              <a:t>Surroundedness</a:t>
            </a:r>
            <a:endParaRPr lang="en-US" sz="2200" dirty="0" smtClean="0"/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 err="1" smtClean="0"/>
              <a:t>Prägnanz</a:t>
            </a:r>
            <a:endParaRPr lang="en-US" sz="2200" dirty="0" smtClean="0"/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 smtClean="0"/>
              <a:t>Borders and Lines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 smtClean="0"/>
              <a:t>Apply this in your assignment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</a:rPr>
              <a:t>1-</a:t>
            </a:r>
            <a:fld id="{CE2FFBC2-C8F1-4C3C-8C85-2E6ABBE35A5A}" type="slidenum">
              <a:rPr lang="en-US" sz="1400">
                <a:solidFill>
                  <a:srgbClr val="FFFFFF"/>
                </a:solidFill>
              </a:rPr>
              <a:pPr/>
              <a:t>23</a:t>
            </a:fld>
            <a:endParaRPr 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NZ" dirty="0" smtClean="0"/>
              <a:t>Information Architecture</a:t>
            </a:r>
            <a:endParaRPr lang="en-NZ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NZ" dirty="0" smtClean="0"/>
              <a:t>Recap from Conceptual design (Lecture 8)</a:t>
            </a:r>
          </a:p>
          <a:p>
            <a:pPr lvl="1" eaLnBrk="1" hangingPunct="1"/>
            <a:r>
              <a:rPr lang="en-NZ" dirty="0" smtClean="0"/>
              <a:t>If you have lots and lots of things to organize into a structure how can you do it?</a:t>
            </a:r>
          </a:p>
          <a:p>
            <a:pPr lvl="1" eaLnBrk="1" hangingPunct="1"/>
            <a:endParaRPr lang="en-NZ" dirty="0" smtClean="0"/>
          </a:p>
          <a:p>
            <a:pPr lvl="1" eaLnBrk="1" hangingPunct="1"/>
            <a:r>
              <a:rPr lang="en-NZ" dirty="0" smtClean="0"/>
              <a:t>Hierarchy</a:t>
            </a:r>
          </a:p>
          <a:p>
            <a:pPr lvl="1" eaLnBrk="1" hangingPunct="1"/>
            <a:endParaRPr lang="en-NZ" dirty="0" smtClean="0"/>
          </a:p>
          <a:p>
            <a:pPr lvl="1" eaLnBrk="1" hangingPunct="1"/>
            <a:endParaRPr lang="en-NZ" dirty="0" smtClean="0"/>
          </a:p>
          <a:p>
            <a:pPr lvl="1" eaLnBrk="1" hangingPunct="1"/>
            <a:r>
              <a:rPr lang="en-NZ" dirty="0" smtClean="0"/>
              <a:t>Network</a:t>
            </a:r>
          </a:p>
          <a:p>
            <a:pPr lvl="1" eaLnBrk="1" hangingPunct="1"/>
            <a:endParaRPr lang="en-NZ" dirty="0" smtClean="0"/>
          </a:p>
          <a:p>
            <a:pPr lvl="1" eaLnBrk="1" hangingPunct="1"/>
            <a:endParaRPr lang="en-NZ" dirty="0" smtClean="0"/>
          </a:p>
          <a:p>
            <a:pPr lvl="1" eaLnBrk="1" hangingPunct="1"/>
            <a:r>
              <a:rPr lang="en-NZ" dirty="0" smtClean="0"/>
              <a:t>Tree 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</a:rPr>
              <a:t>1-</a:t>
            </a:r>
            <a:fld id="{1C2F6EC3-0D42-42A3-BB7D-583836E51F48}" type="slidenum">
              <a:rPr lang="en-US" sz="1400">
                <a:solidFill>
                  <a:srgbClr val="FFFFFF"/>
                </a:solidFill>
              </a:rPr>
              <a:pPr/>
              <a:t>3</a:t>
            </a:fld>
            <a:endParaRPr lang="en-US" sz="1400">
              <a:solidFill>
                <a:srgbClr val="FFFFFF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819400" y="2667000"/>
          <a:ext cx="1905000" cy="172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71800"/>
            <a:ext cx="3621088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4391025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dirty="0" smtClean="0"/>
              <a:t>Card sorting	</a:t>
            </a:r>
            <a:endParaRPr lang="en-NZ" dirty="0"/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724400"/>
          </a:xfrm>
        </p:spPr>
        <p:txBody>
          <a:bodyPr/>
          <a:lstStyle/>
          <a:p>
            <a:pPr eaLnBrk="1" hangingPunct="1"/>
            <a:r>
              <a:rPr lang="en-NZ" dirty="0" smtClean="0"/>
              <a:t>Card sorting is one of the most effective ways to group things. </a:t>
            </a:r>
          </a:p>
          <a:p>
            <a:pPr eaLnBrk="1" hangingPunct="1"/>
            <a:endParaRPr lang="en-NZ" dirty="0" smtClean="0"/>
          </a:p>
          <a:p>
            <a:pPr eaLnBrk="1" hangingPunct="1"/>
            <a:r>
              <a:rPr lang="en-NZ" dirty="0" smtClean="0"/>
              <a:t>Although there are software tools moving physical things around is easier! (and probably more effective)</a:t>
            </a:r>
          </a:p>
          <a:p>
            <a:pPr eaLnBrk="1" hangingPunct="1"/>
            <a:endParaRPr lang="en-NZ" dirty="0" smtClean="0"/>
          </a:p>
          <a:p>
            <a:pPr eaLnBrk="1" hangingPunct="1"/>
            <a:endParaRPr lang="en-NZ" dirty="0" smtClean="0"/>
          </a:p>
          <a:p>
            <a:pPr eaLnBrk="1" hangingPunct="1"/>
            <a:r>
              <a:rPr lang="en-NZ" sz="2000" dirty="0" smtClean="0">
                <a:hlinkClick r:id="rId3"/>
              </a:rPr>
              <a:t>http://www.usability.gov/methods/design_site/cardsort.html</a:t>
            </a:r>
            <a:r>
              <a:rPr lang="en-NZ" sz="2000" dirty="0" smtClean="0"/>
              <a:t> </a:t>
            </a:r>
          </a:p>
        </p:txBody>
      </p:sp>
      <p:sp>
        <p:nvSpPr>
          <p:cNvPr id="1024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</a:rPr>
              <a:t>1-</a:t>
            </a:r>
            <a:fld id="{F7E00E95-AD7F-4050-8BB8-2A08F797777B}" type="slidenum">
              <a:rPr lang="en-US" sz="1400">
                <a:solidFill>
                  <a:srgbClr val="FFFFFF"/>
                </a:solidFill>
              </a:rPr>
              <a:pPr/>
              <a:t>4</a:t>
            </a:fld>
            <a:endParaRPr 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dirty="0" smtClean="0"/>
              <a:t>Site Map</a:t>
            </a:r>
            <a:endParaRPr lang="en-NZ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648200"/>
          </a:xfrm>
        </p:spPr>
        <p:txBody>
          <a:bodyPr/>
          <a:lstStyle/>
          <a:p>
            <a:pPr eaLnBrk="1" hangingPunct="1"/>
            <a:r>
              <a:rPr lang="en-NZ" smtClean="0"/>
              <a:t>The sort translates into </a:t>
            </a:r>
          </a:p>
          <a:p>
            <a:pPr lvl="1" eaLnBrk="1" hangingPunct="1"/>
            <a:r>
              <a:rPr lang="en-NZ" smtClean="0"/>
              <a:t>Menu structure </a:t>
            </a:r>
          </a:p>
          <a:p>
            <a:pPr lvl="1" eaLnBrk="1" hangingPunct="1"/>
            <a:r>
              <a:rPr lang="en-NZ" smtClean="0"/>
              <a:t>Site map </a:t>
            </a:r>
          </a:p>
          <a:p>
            <a:pPr lvl="1" eaLnBrk="1" hangingPunct="1"/>
            <a:endParaRPr lang="en-NZ" smtClean="0"/>
          </a:p>
          <a:p>
            <a:pPr lvl="1" eaLnBrk="1" hangingPunct="1"/>
            <a:endParaRPr lang="en-NZ" smtClean="0"/>
          </a:p>
          <a:p>
            <a:pPr lvl="1" eaLnBrk="1" hangingPunct="1"/>
            <a:endParaRPr lang="en-NZ" smtClean="0"/>
          </a:p>
          <a:p>
            <a:pPr lvl="1" eaLnBrk="1" hangingPunct="1"/>
            <a:endParaRPr lang="en-NZ" smtClean="0"/>
          </a:p>
          <a:p>
            <a:pPr lvl="1" eaLnBrk="1" hangingPunct="1"/>
            <a:endParaRPr lang="en-NZ" smtClean="0"/>
          </a:p>
          <a:p>
            <a:pPr lvl="1" eaLnBrk="1" hangingPunct="1"/>
            <a:endParaRPr lang="en-NZ" smtClean="0"/>
          </a:p>
          <a:p>
            <a:pPr lvl="1" eaLnBrk="1" hangingPunct="1"/>
            <a:endParaRPr lang="en-NZ" smtClean="0"/>
          </a:p>
          <a:p>
            <a:pPr lvl="1" eaLnBrk="1" hangingPunct="1"/>
            <a:endParaRPr lang="en-NZ" smtClean="0"/>
          </a:p>
          <a:p>
            <a:pPr lvl="1" eaLnBrk="1" hangingPunct="1"/>
            <a:r>
              <a:rPr lang="en-NZ" smtClean="0">
                <a:hlinkClick r:id="rId2"/>
              </a:rPr>
              <a:t>http://www.usability.gov/methods/design_site/define.html</a:t>
            </a:r>
            <a:r>
              <a:rPr lang="en-NZ" smtClean="0"/>
              <a:t> 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</a:rPr>
              <a:t>1-</a:t>
            </a:r>
            <a:fld id="{B473D220-9C40-42A8-A6FC-078268C1F6C0}" type="slidenum">
              <a:rPr lang="en-US" sz="1400">
                <a:solidFill>
                  <a:srgbClr val="FFFFFF"/>
                </a:solidFill>
              </a:rPr>
              <a:pPr/>
              <a:t>5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508635"/>
            <a:ext cx="48196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06675"/>
            <a:ext cx="17430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Grouping on a screen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876800" cy="4724400"/>
          </a:xfrm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r>
              <a:rPr lang="en-US" b="1" smtClean="0"/>
              <a:t>Low-level principles</a:t>
            </a:r>
            <a:r>
              <a:rPr lang="en-US" smtClean="0"/>
              <a:t> - used to make decisions about specific screen controls, menus and layouts</a:t>
            </a:r>
            <a:r>
              <a:rPr lang="en-US" sz="2800" smtClean="0"/>
              <a:t> </a:t>
            </a:r>
          </a:p>
          <a:p>
            <a:pPr marL="228600" indent="-228600" eaLnBrk="1" hangingPunct="1">
              <a:lnSpc>
                <a:spcPct val="80000"/>
              </a:lnSpc>
            </a:pPr>
            <a:endParaRPr lang="en-US" sz="2800" smtClean="0"/>
          </a:p>
          <a:p>
            <a:pPr marL="228600" indent="-228600" eaLnBrk="1" hangingPunct="1">
              <a:lnSpc>
                <a:spcPct val="80000"/>
              </a:lnSpc>
            </a:pPr>
            <a:r>
              <a:rPr lang="en-US" sz="2800" smtClean="0"/>
              <a:t>Use visual cues to support the logical structure of the interface</a:t>
            </a:r>
          </a:p>
          <a:p>
            <a:pPr marL="228600" indent="-228600" eaLnBrk="1" hangingPunct="1">
              <a:lnSpc>
                <a:spcPct val="80000"/>
              </a:lnSpc>
            </a:pPr>
            <a:endParaRPr lang="en-US" sz="280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</a:rPr>
              <a:t>1-</a:t>
            </a:r>
            <a:fld id="{44E169D6-CD25-483D-9860-6659D31C2130}" type="slidenum">
              <a:rPr lang="en-US" sz="1400">
                <a:solidFill>
                  <a:srgbClr val="FFFFFF"/>
                </a:solidFill>
              </a:rPr>
              <a:pPr/>
              <a:t>6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2133600"/>
            <a:ext cx="3838575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/>
              <a:t>Gestalt Principles of Perception</a:t>
            </a:r>
            <a:br>
              <a:rPr lang="en-US" b="1" dirty="0" smtClean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219200"/>
            <a:ext cx="6096000" cy="5257800"/>
          </a:xfrm>
        </p:spPr>
        <p:txBody>
          <a:bodyPr/>
          <a:lstStyle/>
          <a:p>
            <a:pPr marL="868363" indent="-49530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dirty="0" smtClean="0"/>
              <a:t>Gestalt psychology strives to explain the factors involved in the way we group things</a:t>
            </a:r>
          </a:p>
          <a:p>
            <a:pPr marL="1143000" lvl="1" indent="-495300"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sz="2400" dirty="0" smtClean="0"/>
          </a:p>
          <a:p>
            <a:pPr marL="868363" indent="-49530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dirty="0" smtClean="0"/>
              <a:t>At the heart of Gestalt psychology is the idea that we strive to find the simplest solutions to incomplete visual information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NZ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</a:rPr>
              <a:t>1-</a:t>
            </a:r>
            <a:fld id="{1F7EF769-BDB2-44D5-983F-8E10A7ED5E8F}" type="slidenum">
              <a:rPr lang="en-US" sz="1400">
                <a:solidFill>
                  <a:srgbClr val="FFFFFF"/>
                </a:solidFill>
              </a:rPr>
              <a:pPr/>
              <a:t>7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218122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Rectangle 3"/>
          <p:cNvSpPr txBox="1">
            <a:spLocks noChangeArrowheads="1"/>
          </p:cNvSpPr>
          <p:nvPr/>
        </p:nvSpPr>
        <p:spPr bwMode="auto">
          <a:xfrm>
            <a:off x="381000" y="4914900"/>
            <a:ext cx="31242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2730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None/>
            </a:pPr>
            <a:r>
              <a:rPr lang="en-US" b="1">
                <a:latin typeface="Arial" panose="020B0604020202020204" pitchFamily="34" charset="0"/>
              </a:rPr>
              <a:t>Figure-Ground: Basic premise</a:t>
            </a:r>
            <a:endParaRPr lang="en-US"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None/>
            </a:pPr>
            <a:r>
              <a:rPr lang="en-US" sz="2300">
                <a:latin typeface="Arial" panose="020B0604020202020204" pitchFamily="34" charset="0"/>
              </a:rPr>
              <a:t>We perceive our environment by differentiating between objects and their backgrounds</a:t>
            </a:r>
            <a:endParaRPr 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Gestalt Principles of Perception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600200"/>
            <a:ext cx="8461375" cy="51054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Proximity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Similarity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Common Fate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Closure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Good Continuity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Area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Symmetry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Surroundedness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Prägnanz</a:t>
            </a:r>
            <a:endParaRPr lang="en-US" sz="2400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</a:rPr>
              <a:t>1-</a:t>
            </a:r>
            <a:fld id="{EC6C8091-790C-4AA7-9421-6181252D0A8B}" type="slidenum">
              <a:rPr lang="en-US" sz="1400">
                <a:solidFill>
                  <a:srgbClr val="FFFFFF"/>
                </a:solidFill>
              </a:rPr>
              <a:pPr/>
              <a:t>8</a:t>
            </a:fld>
            <a:endParaRPr 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Gestalt Principles of Perception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30188" indent="-230188" eaLnBrk="1" hangingPunct="1"/>
            <a:r>
              <a:rPr lang="en-US" b="1" smtClean="0"/>
              <a:t>Proximity Principle – </a:t>
            </a:r>
            <a:r>
              <a:rPr lang="en-US" smtClean="0"/>
              <a:t>Objects that are close to each other will be seen as belonging together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</a:rPr>
              <a:t>1-</a:t>
            </a:r>
            <a:fld id="{F96B5F86-2D8D-4F65-92A1-23C5C6397A5F}" type="slidenum">
              <a:rPr lang="en-US" sz="1400">
                <a:solidFill>
                  <a:srgbClr val="FFFFFF"/>
                </a:solidFill>
              </a:rPr>
              <a:pPr/>
              <a:t>9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15365" name="Picture 4" descr="Proximit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1981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Proximit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124200"/>
            <a:ext cx="19939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Proximity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3124200"/>
            <a:ext cx="19939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3494" name="Group 22"/>
          <p:cNvGraphicFramePr>
            <a:graphicFrameLocks noGrp="1"/>
          </p:cNvGraphicFramePr>
          <p:nvPr/>
        </p:nvGraphicFramePr>
        <p:xfrm>
          <a:off x="304800" y="5181600"/>
          <a:ext cx="7924800" cy="304800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Equidistant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" pitchFamily="1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Horizontal Proximity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" pitchFamily="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Vertical Proximity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" pitchFamily="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1559</TotalTime>
  <Words>670</Words>
  <Application>Microsoft Office PowerPoint</Application>
  <PresentationFormat>On-screen Show (4:3)</PresentationFormat>
  <Paragraphs>168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Times</vt:lpstr>
      <vt:lpstr>Times New Roman</vt:lpstr>
      <vt:lpstr>Clarity</vt:lpstr>
      <vt:lpstr>Grouping </vt:lpstr>
      <vt:lpstr>Learning Outcomes</vt:lpstr>
      <vt:lpstr>Information Architecture</vt:lpstr>
      <vt:lpstr>Card sorting </vt:lpstr>
      <vt:lpstr>Site Map</vt:lpstr>
      <vt:lpstr>Grouping on a screen</vt:lpstr>
      <vt:lpstr>Gestalt Principles of Perception </vt:lpstr>
      <vt:lpstr>Gestalt Principles of Perception</vt:lpstr>
      <vt:lpstr>Gestalt Principles of Perception</vt:lpstr>
      <vt:lpstr>Gestalt Principles of Perception</vt:lpstr>
      <vt:lpstr>Half time entertainment </vt:lpstr>
      <vt:lpstr>Gestalt Principles of Perception</vt:lpstr>
      <vt:lpstr>Gestalt Principles of Perception</vt:lpstr>
      <vt:lpstr>Gestalt Principles of Perception</vt:lpstr>
      <vt:lpstr>Gestalt Principles of Perception</vt:lpstr>
      <vt:lpstr>Gestalt Principles of Perception</vt:lpstr>
      <vt:lpstr>Gestalt Principles of Perception</vt:lpstr>
      <vt:lpstr>Gestalt Principles of Perception</vt:lpstr>
      <vt:lpstr>Gestalt Principles of Perception</vt:lpstr>
      <vt:lpstr>Gestalt Principles of Perception</vt:lpstr>
      <vt:lpstr>Lines and borders </vt:lpstr>
      <vt:lpstr>Summary</vt:lpstr>
      <vt:lpstr>Summary</vt:lpstr>
    </vt:vector>
  </TitlesOfParts>
  <Manager/>
  <Company>cwp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Title</dc:title>
  <dc:subject>Chapter Title</dc:subject>
  <dc:creator>sh</dc:creator>
  <cp:keywords/>
  <dc:description/>
  <cp:lastModifiedBy>bpli001</cp:lastModifiedBy>
  <cp:revision>81</cp:revision>
  <dcterms:created xsi:type="dcterms:W3CDTF">2007-02-02T18:46:00Z</dcterms:created>
  <dcterms:modified xsi:type="dcterms:W3CDTF">2014-03-28T00:52:07Z</dcterms:modified>
  <cp:category/>
</cp:coreProperties>
</file>